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2"/>
  </p:notesMasterIdLst>
  <p:sldIdLst>
    <p:sldId id="257" r:id="rId2"/>
    <p:sldId id="400" r:id="rId3"/>
    <p:sldId id="401" r:id="rId4"/>
    <p:sldId id="402" r:id="rId5"/>
    <p:sldId id="403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05" r:id="rId43"/>
    <p:sldId id="406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8" r:id="rId62"/>
    <p:sldId id="379" r:id="rId63"/>
    <p:sldId id="380" r:id="rId64"/>
    <p:sldId id="381" r:id="rId65"/>
    <p:sldId id="382" r:id="rId66"/>
    <p:sldId id="383" r:id="rId67"/>
    <p:sldId id="384" r:id="rId68"/>
    <p:sldId id="385" r:id="rId69"/>
    <p:sldId id="386" r:id="rId70"/>
    <p:sldId id="387" r:id="rId71"/>
    <p:sldId id="388" r:id="rId72"/>
    <p:sldId id="389" r:id="rId73"/>
    <p:sldId id="390" r:id="rId74"/>
    <p:sldId id="391" r:id="rId75"/>
    <p:sldId id="392" r:id="rId76"/>
    <p:sldId id="393" r:id="rId77"/>
    <p:sldId id="394" r:id="rId78"/>
    <p:sldId id="398" r:id="rId79"/>
    <p:sldId id="399" r:id="rId80"/>
    <p:sldId id="342" r:id="rId8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024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126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229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331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433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536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638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741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843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945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27038" y="760413"/>
          <a:ext cx="8291512" cy="5337175"/>
        </p:xfrm>
        <a:graphic>
          <a:graphicData uri="http://schemas.openxmlformats.org/presentationml/2006/ole">
            <p:oleObj spid="_x0000_s2050" name="文档" r:id="rId3" imgW="8417451" imgH="53365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04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21506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253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3554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457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5602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662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988840"/>
            <a:ext cx="8098130" cy="306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28674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2969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07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2492896"/>
            <a:ext cx="7720012" cy="1751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93713" y="2933700"/>
          <a:ext cx="8158162" cy="990600"/>
        </p:xfrm>
        <a:graphic>
          <a:graphicData uri="http://schemas.openxmlformats.org/presentationml/2006/ole">
            <p:oleObj spid="_x0000_s31746" name="文档" r:id="rId3" imgW="8158571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277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3794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481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700808"/>
            <a:ext cx="7753750" cy="376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36866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3789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132856"/>
            <a:ext cx="8472457" cy="274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993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4098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096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198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4301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403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4505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608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47106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813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49154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0178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5122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120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222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53250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54274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55298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632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734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837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939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93713" y="1204913"/>
          <a:ext cx="8158162" cy="4448175"/>
        </p:xfrm>
        <a:graphic>
          <a:graphicData uri="http://schemas.openxmlformats.org/presentationml/2006/ole">
            <p:oleObj spid="_x0000_s60418" name="文档" r:id="rId3" imgW="8158571" imgH="44488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6146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144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62466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6349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64514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553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66562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758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68610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69634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70658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17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16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72706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73730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475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577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680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782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885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82946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8397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8194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499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628800"/>
            <a:ext cx="8050784" cy="400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446</TotalTime>
  <Words>0</Words>
  <Application>Microsoft Office PowerPoint</Application>
  <PresentationFormat>全屏显示(4:3)</PresentationFormat>
  <Paragraphs>0</Paragraphs>
  <Slides>80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2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75</cp:revision>
  <dcterms:modified xsi:type="dcterms:W3CDTF">2017-07-05T02:53:45Z</dcterms:modified>
</cp:coreProperties>
</file>