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6"/>
  </p:notesMasterIdLst>
  <p:sldIdLst>
    <p:sldId id="257" r:id="rId2"/>
    <p:sldId id="400" r:id="rId3"/>
    <p:sldId id="401" r:id="rId4"/>
    <p:sldId id="402" r:id="rId5"/>
    <p:sldId id="403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9" r:id="rId39"/>
    <p:sldId id="440" r:id="rId40"/>
    <p:sldId id="441" r:id="rId41"/>
    <p:sldId id="405" r:id="rId42"/>
    <p:sldId id="406" r:id="rId43"/>
    <p:sldId id="361" r:id="rId44"/>
    <p:sldId id="362" r:id="rId45"/>
    <p:sldId id="363" r:id="rId46"/>
    <p:sldId id="364" r:id="rId47"/>
    <p:sldId id="365" r:id="rId48"/>
    <p:sldId id="366" r:id="rId49"/>
    <p:sldId id="367" r:id="rId50"/>
    <p:sldId id="368" r:id="rId51"/>
    <p:sldId id="369" r:id="rId52"/>
    <p:sldId id="370" r:id="rId53"/>
    <p:sldId id="371" r:id="rId54"/>
    <p:sldId id="372" r:id="rId55"/>
    <p:sldId id="373" r:id="rId56"/>
    <p:sldId id="374" r:id="rId57"/>
    <p:sldId id="375" r:id="rId58"/>
    <p:sldId id="376" r:id="rId59"/>
    <p:sldId id="377" r:id="rId60"/>
    <p:sldId id="378" r:id="rId61"/>
    <p:sldId id="379" r:id="rId62"/>
    <p:sldId id="380" r:id="rId63"/>
    <p:sldId id="381" r:id="rId64"/>
    <p:sldId id="382" r:id="rId65"/>
    <p:sldId id="383" r:id="rId66"/>
    <p:sldId id="384" r:id="rId67"/>
    <p:sldId id="385" r:id="rId68"/>
    <p:sldId id="386" r:id="rId69"/>
    <p:sldId id="387" r:id="rId70"/>
    <p:sldId id="388" r:id="rId71"/>
    <p:sldId id="389" r:id="rId72"/>
    <p:sldId id="390" r:id="rId73"/>
    <p:sldId id="391" r:id="rId74"/>
    <p:sldId id="392" r:id="rId75"/>
    <p:sldId id="393" r:id="rId76"/>
    <p:sldId id="394" r:id="rId77"/>
    <p:sldId id="395" r:id="rId78"/>
    <p:sldId id="396" r:id="rId79"/>
    <p:sldId id="397" r:id="rId80"/>
    <p:sldId id="398" r:id="rId81"/>
    <p:sldId id="399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  <p:sldId id="353" r:id="rId94"/>
    <p:sldId id="354" r:id="rId9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1024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132856"/>
            <a:ext cx="8337776" cy="267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149475"/>
          <a:ext cx="8158162" cy="2559050"/>
        </p:xfrm>
        <a:graphic>
          <a:graphicData uri="http://schemas.openxmlformats.org/presentationml/2006/ole">
            <p:oleObj spid="_x0000_s12290" name="文档" r:id="rId3" imgW="8158571" imgH="25582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331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789238"/>
          <a:ext cx="8158162" cy="1279525"/>
        </p:xfrm>
        <a:graphic>
          <a:graphicData uri="http://schemas.openxmlformats.org/presentationml/2006/ole">
            <p:oleObj spid="_x0000_s14338" name="文档" r:id="rId3" imgW="8158571" imgH="12793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536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638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741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1006475"/>
          <a:ext cx="8158162" cy="4845050"/>
        </p:xfrm>
        <a:graphic>
          <a:graphicData uri="http://schemas.openxmlformats.org/presentationml/2006/ole">
            <p:oleObj spid="_x0000_s18434" name="文档" r:id="rId3" imgW="8158571" imgH="48451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945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27038" y="1157288"/>
          <a:ext cx="8291512" cy="4545012"/>
        </p:xfrm>
        <a:graphic>
          <a:graphicData uri="http://schemas.openxmlformats.org/presentationml/2006/ole">
            <p:oleObj spid="_x0000_s2050" name="文档" r:id="rId3" imgW="8417451" imgH="52389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2048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2150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253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23554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457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2560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662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765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867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103426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27038" y="1552575"/>
          <a:ext cx="8291512" cy="3751263"/>
        </p:xfrm>
        <a:graphic>
          <a:graphicData uri="http://schemas.openxmlformats.org/presentationml/2006/ole">
            <p:oleObj spid="_x0000_s3074" name="文档" r:id="rId3" imgW="8417451" imgH="463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02401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13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844824"/>
            <a:ext cx="7855136" cy="337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100353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932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628800"/>
            <a:ext cx="7859501" cy="3809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97281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60" name="Object 4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9626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493713" y="1355725"/>
          <a:ext cx="8158162" cy="4148138"/>
        </p:xfrm>
        <a:graphic>
          <a:graphicData uri="http://schemas.openxmlformats.org/presentationml/2006/ole">
            <p:oleObj spid="_x0000_s95233" name="文档" r:id="rId3" imgW="8158571" imgH="53260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93185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9216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09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91137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90113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89089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8065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704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86017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84993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83969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8294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192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5122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988840"/>
            <a:ext cx="7798786" cy="2895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987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78849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7825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680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5777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74753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372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72705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1681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6146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70657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69633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860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7585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656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65537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493713" y="854075"/>
          <a:ext cx="8158162" cy="5151438"/>
        </p:xfrm>
        <a:graphic>
          <a:graphicData uri="http://schemas.openxmlformats.org/presentationml/2006/ole">
            <p:oleObj spid="_x0000_s64513" name="文档" r:id="rId3" imgW="8158571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63489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246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144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717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0417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9393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836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7345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493713" y="1798638"/>
          <a:ext cx="8158162" cy="3260725"/>
        </p:xfrm>
        <a:graphic>
          <a:graphicData uri="http://schemas.openxmlformats.org/presentationml/2006/ole">
            <p:oleObj spid="_x0000_s56321" name="文档" r:id="rId3" imgW="8158571" imgH="32602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5297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4273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3249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2225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1201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819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493713" y="755650"/>
          <a:ext cx="8158162" cy="5348288"/>
        </p:xfrm>
        <a:graphic>
          <a:graphicData uri="http://schemas.openxmlformats.org/presentationml/2006/ole">
            <p:oleObj spid="_x0000_s50177" name="文档" r:id="rId3" imgW="8158571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9153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8129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7105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46081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45057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44033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493713" y="1157288"/>
          <a:ext cx="8158162" cy="4545012"/>
        </p:xfrm>
        <a:graphic>
          <a:graphicData uri="http://schemas.openxmlformats.org/presentationml/2006/ole">
            <p:oleObj spid="_x0000_s43009" name="文档" r:id="rId3" imgW="8158571" imgH="5131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1985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0961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21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493713" y="755650"/>
          <a:ext cx="8158162" cy="5348288"/>
        </p:xfrm>
        <a:graphic>
          <a:graphicData uri="http://schemas.openxmlformats.org/presentationml/2006/ole">
            <p:oleObj spid="_x0000_s39937" name="文档" r:id="rId3" imgW="8158571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38913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37889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36866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35841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448</TotalTime>
  <Words>0</Words>
  <Application>Microsoft Office PowerPoint</Application>
  <PresentationFormat>全屏显示(4:3)</PresentationFormat>
  <Paragraphs>0</Paragraphs>
  <Slides>94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94</vt:i4>
      </vt:variant>
    </vt:vector>
  </HeadingPairs>
  <TitlesOfParts>
    <vt:vector size="9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76</cp:revision>
  <dcterms:modified xsi:type="dcterms:W3CDTF">2017-07-05T03:04:48Z</dcterms:modified>
</cp:coreProperties>
</file>