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2"/>
  </p:notesMasterIdLst>
  <p:sldIdLst>
    <p:sldId id="257" r:id="rId2"/>
    <p:sldId id="361" r:id="rId3"/>
    <p:sldId id="362" r:id="rId4"/>
    <p:sldId id="363" r:id="rId5"/>
    <p:sldId id="364" r:id="rId6"/>
    <p:sldId id="365" r:id="rId7"/>
    <p:sldId id="366" r:id="rId8"/>
    <p:sldId id="367" r:id="rId9"/>
    <p:sldId id="368" r:id="rId10"/>
    <p:sldId id="369" r:id="rId11"/>
    <p:sldId id="370" r:id="rId12"/>
    <p:sldId id="371" r:id="rId13"/>
    <p:sldId id="372" r:id="rId14"/>
    <p:sldId id="373" r:id="rId15"/>
    <p:sldId id="374" r:id="rId16"/>
    <p:sldId id="375" r:id="rId17"/>
    <p:sldId id="376" r:id="rId18"/>
    <p:sldId id="377" r:id="rId19"/>
    <p:sldId id="378" r:id="rId20"/>
    <p:sldId id="379" r:id="rId21"/>
    <p:sldId id="380" r:id="rId22"/>
    <p:sldId id="381" r:id="rId23"/>
    <p:sldId id="382" r:id="rId24"/>
    <p:sldId id="383" r:id="rId25"/>
    <p:sldId id="384" r:id="rId26"/>
    <p:sldId id="385" r:id="rId27"/>
    <p:sldId id="386" r:id="rId28"/>
    <p:sldId id="387" r:id="rId29"/>
    <p:sldId id="388" r:id="rId30"/>
    <p:sldId id="389" r:id="rId31"/>
    <p:sldId id="390" r:id="rId32"/>
    <p:sldId id="391" r:id="rId33"/>
    <p:sldId id="392" r:id="rId34"/>
    <p:sldId id="393" r:id="rId35"/>
    <p:sldId id="394" r:id="rId36"/>
    <p:sldId id="395" r:id="rId37"/>
    <p:sldId id="396" r:id="rId38"/>
    <p:sldId id="397" r:id="rId39"/>
    <p:sldId id="398" r:id="rId40"/>
    <p:sldId id="399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400" r:id="rId61"/>
    <p:sldId id="401" r:id="rId62"/>
    <p:sldId id="402" r:id="rId63"/>
    <p:sldId id="403" r:id="rId64"/>
    <p:sldId id="404" r:id="rId65"/>
    <p:sldId id="405" r:id="rId66"/>
    <p:sldId id="406" r:id="rId67"/>
    <p:sldId id="407" r:id="rId68"/>
    <p:sldId id="408" r:id="rId69"/>
    <p:sldId id="409" r:id="rId70"/>
    <p:sldId id="410" r:id="rId71"/>
    <p:sldId id="411" r:id="rId72"/>
    <p:sldId id="412" r:id="rId73"/>
    <p:sldId id="413" r:id="rId74"/>
    <p:sldId id="414" r:id="rId75"/>
    <p:sldId id="415" r:id="rId76"/>
    <p:sldId id="416" r:id="rId77"/>
    <p:sldId id="417" r:id="rId78"/>
    <p:sldId id="418" r:id="rId79"/>
    <p:sldId id="419" r:id="rId80"/>
    <p:sldId id="420" r:id="rId81"/>
    <p:sldId id="421" r:id="rId82"/>
    <p:sldId id="422" r:id="rId83"/>
    <p:sldId id="423" r:id="rId84"/>
    <p:sldId id="424" r:id="rId85"/>
    <p:sldId id="425" r:id="rId86"/>
    <p:sldId id="426" r:id="rId87"/>
    <p:sldId id="427" r:id="rId88"/>
    <p:sldId id="428" r:id="rId89"/>
    <p:sldId id="429" r:id="rId90"/>
    <p:sldId id="430" r:id="rId91"/>
    <p:sldId id="431" r:id="rId92"/>
    <p:sldId id="432" r:id="rId93"/>
    <p:sldId id="434" r:id="rId94"/>
    <p:sldId id="436" r:id="rId95"/>
    <p:sldId id="437" r:id="rId96"/>
    <p:sldId id="438" r:id="rId97"/>
    <p:sldId id="439" r:id="rId98"/>
    <p:sldId id="440" r:id="rId99"/>
    <p:sldId id="441" r:id="rId100"/>
    <p:sldId id="442" r:id="rId10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94E8F5-F4BD-4230-B849-8C13911A83FC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A554C4-6F92-402E-B807-CB3AC59134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93713" y="3132138"/>
          <a:ext cx="8158162" cy="593725"/>
        </p:xfrm>
        <a:graphic>
          <a:graphicData uri="http://schemas.openxmlformats.org/presentationml/2006/ole">
            <p:oleObj spid="_x0000_s1026" name="文档" r:id="rId3" imgW="8158571" imgH="5943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10242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105474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1266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493713" y="2392363"/>
          <a:ext cx="8158162" cy="2071687"/>
        </p:xfrm>
        <a:graphic>
          <a:graphicData uri="http://schemas.openxmlformats.org/presentationml/2006/ole">
            <p:oleObj spid="_x0000_s12290" name="文档" r:id="rId3" imgW="8158571" imgH="20716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331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93713" y="2392363"/>
          <a:ext cx="8158162" cy="2071687"/>
        </p:xfrm>
        <a:graphic>
          <a:graphicData uri="http://schemas.openxmlformats.org/presentationml/2006/ole">
            <p:oleObj spid="_x0000_s14338" name="文档" r:id="rId3" imgW="8158571" imgH="20716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15362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16386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7410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18434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19458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27038" y="1355725"/>
          <a:ext cx="8291512" cy="4148138"/>
        </p:xfrm>
        <a:graphic>
          <a:graphicData uri="http://schemas.openxmlformats.org/presentationml/2006/ole">
            <p:oleObj spid="_x0000_s2050" name="文档" r:id="rId3" imgW="8417451" imgH="51284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048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493713" y="2536825"/>
          <a:ext cx="8158162" cy="1782763"/>
        </p:xfrm>
        <a:graphic>
          <a:graphicData uri="http://schemas.openxmlformats.org/presentationml/2006/ole">
            <p:oleObj spid="_x0000_s21506" name="文档" r:id="rId3" imgW="8158571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2530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23554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457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25602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26626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27650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28674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29698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307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30722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31746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32770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052736"/>
            <a:ext cx="7632848" cy="522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2564904"/>
            <a:ext cx="8093800" cy="1765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493713" y="1052513"/>
          <a:ext cx="8158162" cy="4754562"/>
        </p:xfrm>
        <a:graphic>
          <a:graphicData uri="http://schemas.openxmlformats.org/presentationml/2006/ole">
            <p:oleObj spid="_x0000_s35842" name="文档" r:id="rId3" imgW="8158571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36866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2348880"/>
            <a:ext cx="7895778" cy="2153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493713" y="2338388"/>
          <a:ext cx="8158162" cy="2179637"/>
        </p:xfrm>
        <a:graphic>
          <a:graphicData uri="http://schemas.openxmlformats.org/presentationml/2006/ole">
            <p:oleObj spid="_x0000_s38914" name="文档" r:id="rId3" imgW="8158571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3993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93713" y="1052513"/>
          <a:ext cx="8158162" cy="4754562"/>
        </p:xfrm>
        <a:graphic>
          <a:graphicData uri="http://schemas.openxmlformats.org/presentationml/2006/ole">
            <p:oleObj spid="_x0000_s4098" name="文档" r:id="rId3" imgW="8158571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4096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41986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43010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4403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4505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46082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493713" y="2338388"/>
          <a:ext cx="8158162" cy="2179637"/>
        </p:xfrm>
        <a:graphic>
          <a:graphicData uri="http://schemas.openxmlformats.org/presentationml/2006/ole">
            <p:oleObj spid="_x0000_s47106" name="文档" r:id="rId3" imgW="8158571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493713" y="2536825"/>
          <a:ext cx="8158162" cy="1782763"/>
        </p:xfrm>
        <a:graphic>
          <a:graphicData uri="http://schemas.openxmlformats.org/presentationml/2006/ole">
            <p:oleObj spid="_x0000_s48130" name="文档" r:id="rId3" imgW="8158571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1268760"/>
            <a:ext cx="7996539" cy="461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60418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493713" y="2338388"/>
          <a:ext cx="8158162" cy="2179637"/>
        </p:xfrm>
        <a:graphic>
          <a:graphicData uri="http://schemas.openxmlformats.org/presentationml/2006/ole">
            <p:oleObj spid="_x0000_s5122" name="文档" r:id="rId3" imgW="8158571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59393" name="文档" r:id="rId3" imgW="8158571" imgH="528758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58369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57345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56321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52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1412776"/>
            <a:ext cx="7772045" cy="4459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54273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493713" y="952500"/>
          <a:ext cx="8158162" cy="4953000"/>
        </p:xfrm>
        <a:graphic>
          <a:graphicData uri="http://schemas.openxmlformats.org/presentationml/2006/ole">
            <p:oleObj spid="_x0000_s53249" name="文档" r:id="rId3" imgW="8158571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52225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51201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50177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93713" y="1150938"/>
          <a:ext cx="8158162" cy="4556125"/>
        </p:xfrm>
        <a:graphic>
          <a:graphicData uri="http://schemas.openxmlformats.org/presentationml/2006/ole">
            <p:oleObj spid="_x0000_s6146" name="文档" r:id="rId3" imgW="8158571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493713" y="2141538"/>
          <a:ext cx="8158162" cy="2574925"/>
        </p:xfrm>
        <a:graphic>
          <a:graphicData uri="http://schemas.openxmlformats.org/presentationml/2006/ole">
            <p:oleObj spid="_x0000_s64514" name="文档" r:id="rId3" imgW="8158571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6553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66562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67586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493713" y="1349375"/>
          <a:ext cx="8158162" cy="4160838"/>
        </p:xfrm>
        <a:graphic>
          <a:graphicData uri="http://schemas.openxmlformats.org/presentationml/2006/ole">
            <p:oleObj spid="_x0000_s68610" name="文档" r:id="rId3" imgW="8158571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6963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70658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493713" y="1052513"/>
          <a:ext cx="8158162" cy="4754562"/>
        </p:xfrm>
        <a:graphic>
          <a:graphicData uri="http://schemas.openxmlformats.org/presentationml/2006/ole">
            <p:oleObj spid="_x0000_s71682" name="文档" r:id="rId3" imgW="8158571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72706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73730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7170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74754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493713" y="854075"/>
          <a:ext cx="8158162" cy="5151438"/>
        </p:xfrm>
        <a:graphic>
          <a:graphicData uri="http://schemas.openxmlformats.org/presentationml/2006/ole">
            <p:oleObj spid="_x0000_s75778" name="文档" r:id="rId3" imgW="8158571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493713" y="2735263"/>
          <a:ext cx="8158162" cy="1385887"/>
        </p:xfrm>
        <a:graphic>
          <a:graphicData uri="http://schemas.openxmlformats.org/presentationml/2006/ole">
            <p:oleObj spid="_x0000_s76802" name="文档" r:id="rId3" imgW="8158571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493713" y="1798638"/>
          <a:ext cx="8158162" cy="3260725"/>
        </p:xfrm>
        <a:graphic>
          <a:graphicData uri="http://schemas.openxmlformats.org/presentationml/2006/ole">
            <p:oleObj spid="_x0000_s77826" name="文档" r:id="rId3" imgW="8158571" imgH="326023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78850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79874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80898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81922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82946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83970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8194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84994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493713" y="908050"/>
          <a:ext cx="8158162" cy="5043488"/>
        </p:xfrm>
        <a:graphic>
          <a:graphicData uri="http://schemas.openxmlformats.org/presentationml/2006/ole">
            <p:oleObj spid="_x0000_s86018" name="文档" r:id="rId3" imgW="8158571" imgH="50431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87042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493713" y="854075"/>
          <a:ext cx="8158162" cy="5151438"/>
        </p:xfrm>
        <a:graphic>
          <a:graphicData uri="http://schemas.openxmlformats.org/presentationml/2006/ole">
            <p:oleObj spid="_x0000_s88066" name="文档" r:id="rId3" imgW="8158571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090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89090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493713" y="1349375"/>
          <a:ext cx="8158162" cy="4160838"/>
        </p:xfrm>
        <a:graphic>
          <a:graphicData uri="http://schemas.openxmlformats.org/presentationml/2006/ole">
            <p:oleObj spid="_x0000_s90114" name="文档" r:id="rId3" imgW="8158571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9113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92162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93186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94210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916832"/>
            <a:ext cx="8041070" cy="3421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493713" y="1355725"/>
          <a:ext cx="8158162" cy="4148138"/>
        </p:xfrm>
        <a:graphic>
          <a:graphicData uri="http://schemas.openxmlformats.org/presentationml/2006/ole">
            <p:oleObj spid="_x0000_s95234" name="文档" r:id="rId3" imgW="8158571" imgH="512667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493713" y="2338388"/>
          <a:ext cx="8158162" cy="2179637"/>
        </p:xfrm>
        <a:graphic>
          <a:graphicData uri="http://schemas.openxmlformats.org/presentationml/2006/ole">
            <p:oleObj spid="_x0000_s96258" name="文档" r:id="rId3" imgW="8158571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97282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98306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30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99330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493713" y="1600200"/>
          <a:ext cx="8158162" cy="3656013"/>
        </p:xfrm>
        <a:graphic>
          <a:graphicData uri="http://schemas.openxmlformats.org/presentationml/2006/ole">
            <p:oleObj spid="_x0000_s100354" name="文档" r:id="rId3" imgW="8158571" imgH="36565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78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101378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493713" y="1744663"/>
          <a:ext cx="8158162" cy="3367087"/>
        </p:xfrm>
        <a:graphic>
          <a:graphicData uri="http://schemas.openxmlformats.org/presentationml/2006/ole">
            <p:oleObj spid="_x0000_s102402" name="文档" r:id="rId3" imgW="8158571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26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03426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450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104450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449</TotalTime>
  <Words>0</Words>
  <Application>Microsoft Office PowerPoint</Application>
  <PresentationFormat>全屏显示(4:3)</PresentationFormat>
  <Paragraphs>0</Paragraphs>
  <Slides>100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100</vt:i4>
      </vt:variant>
    </vt:vector>
  </HeadingPairs>
  <TitlesOfParts>
    <vt:vector size="102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FA</cp:lastModifiedBy>
  <cp:revision>75</cp:revision>
  <dcterms:modified xsi:type="dcterms:W3CDTF">2017-07-05T02:44:57Z</dcterms:modified>
</cp:coreProperties>
</file>