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0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342" r:id="rId84"/>
    <p:sldId id="343" r:id="rId85"/>
    <p:sldId id="344" r:id="rId86"/>
    <p:sldId id="345" r:id="rId87"/>
    <p:sldId id="346" r:id="rId88"/>
    <p:sldId id="347" r:id="rId8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10242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412776"/>
            <a:ext cx="8024650" cy="40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229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33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433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536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638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741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18434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342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1157288"/>
          <a:ext cx="8291512" cy="4545012"/>
        </p:xfrm>
        <a:graphic>
          <a:graphicData uri="http://schemas.openxmlformats.org/presentationml/2006/ole">
            <p:oleObj spid="_x0000_s2050" name="文档" r:id="rId3" imgW="8417451" imgH="5238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102401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1377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035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99329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93713" y="1355725"/>
          <a:ext cx="8158162" cy="4148138"/>
        </p:xfrm>
        <a:graphic>
          <a:graphicData uri="http://schemas.openxmlformats.org/presentationml/2006/ole">
            <p:oleObj spid="_x0000_s98306" name="文档" r:id="rId3" imgW="8158571" imgH="528758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97281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96257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95233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420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93185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2344738"/>
          <a:ext cx="8291512" cy="2166937"/>
        </p:xfrm>
        <a:graphic>
          <a:graphicData uri="http://schemas.openxmlformats.org/presentationml/2006/ole">
            <p:oleObj spid="_x0000_s3074" name="文档" r:id="rId3" imgW="8417451" imgH="26562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216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7" y="2060849"/>
            <a:ext cx="8064896" cy="298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90113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89089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2060848"/>
            <a:ext cx="7669467" cy="292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67544" y="2060848"/>
          <a:ext cx="8158162" cy="2760663"/>
        </p:xfrm>
        <a:graphic>
          <a:graphicData uri="http://schemas.openxmlformats.org/presentationml/2006/ole">
            <p:oleObj spid="_x0000_s87041" name="文档" r:id="rId3" imgW="8158571" imgH="33505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60375" y="1552575"/>
          <a:ext cx="8224838" cy="3751263"/>
        </p:xfrm>
        <a:graphic>
          <a:graphicData uri="http://schemas.openxmlformats.org/presentationml/2006/ole">
            <p:oleObj spid="_x0000_s86017" name="文档" r:id="rId3" imgW="8290631" imgH="49301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27038" y="1454150"/>
          <a:ext cx="8291512" cy="3949700"/>
        </p:xfrm>
        <a:graphic>
          <a:graphicData uri="http://schemas.openxmlformats.org/presentationml/2006/ole">
            <p:oleObj spid="_x0000_s84993" name="文档" r:id="rId3" imgW="8417451" imgH="49463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83969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82945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81921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80897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987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852936"/>
            <a:ext cx="8568952" cy="146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77825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76801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348880"/>
            <a:ext cx="805817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475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3729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270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5123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168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065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9633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860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758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6561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5538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451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3489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2465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14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61441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60417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59393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836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7345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6321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5297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54273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3249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52225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7170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1201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0177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915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8129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4710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46081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5057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44033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300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1985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8194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40961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39937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493713" y="1011238"/>
          <a:ext cx="8158162" cy="4837112"/>
        </p:xfrm>
        <a:graphic>
          <a:graphicData uri="http://schemas.openxmlformats.org/presentationml/2006/ole">
            <p:oleObj spid="_x0000_s38913" name="文档" r:id="rId3" imgW="8158571" imgH="48369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788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36865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5841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34817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33793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32769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9218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447</TotalTime>
  <Words>0</Words>
  <Application>Microsoft Office PowerPoint</Application>
  <PresentationFormat>全屏显示(4:3)</PresentationFormat>
  <Paragraphs>0</Paragraphs>
  <Slides>88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75</cp:revision>
  <dcterms:modified xsi:type="dcterms:W3CDTF">2017-07-05T03:54:26Z</dcterms:modified>
</cp:coreProperties>
</file>