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4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4" r:id="rId47"/>
    <p:sldId id="365" r:id="rId48"/>
    <p:sldId id="366" r:id="rId49"/>
    <p:sldId id="367" r:id="rId50"/>
    <p:sldId id="368" r:id="rId51"/>
    <p:sldId id="369" r:id="rId52"/>
    <p:sldId id="370" r:id="rId53"/>
    <p:sldId id="371" r:id="rId54"/>
    <p:sldId id="372" r:id="rId55"/>
    <p:sldId id="373" r:id="rId56"/>
    <p:sldId id="374" r:id="rId57"/>
    <p:sldId id="375" r:id="rId58"/>
    <p:sldId id="376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8" r:id="rId71"/>
    <p:sldId id="389" r:id="rId72"/>
    <p:sldId id="390" r:id="rId73"/>
    <p:sldId id="391" r:id="rId74"/>
    <p:sldId id="392" r:id="rId75"/>
    <p:sldId id="393" r:id="rId76"/>
    <p:sldId id="394" r:id="rId77"/>
    <p:sldId id="395" r:id="rId78"/>
    <p:sldId id="396" r:id="rId79"/>
    <p:sldId id="397" r:id="rId80"/>
    <p:sldId id="398" r:id="rId81"/>
    <p:sldId id="399" r:id="rId82"/>
    <p:sldId id="342" r:id="rId8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10242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12776"/>
            <a:ext cx="8264736" cy="416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12290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33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43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536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16386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741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84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945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2050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20482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150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342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102401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0137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035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932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98305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728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060848"/>
            <a:ext cx="8142572" cy="305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1751013"/>
          <a:ext cx="8291512" cy="3355975"/>
        </p:xfrm>
        <a:graphic>
          <a:graphicData uri="http://schemas.openxmlformats.org/presentationml/2006/ole">
            <p:oleObj spid="_x0000_s3074" name="文档" r:id="rId3" imgW="8417451" imgH="41385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5233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420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276872"/>
            <a:ext cx="8027563" cy="25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92161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1552575"/>
          <a:ext cx="8158162" cy="3751263"/>
        </p:xfrm>
        <a:graphic>
          <a:graphicData uri="http://schemas.openxmlformats.org/presentationml/2006/ole">
            <p:oleObj spid="_x0000_s91137" name="文档" r:id="rId3" imgW="8158571" imgH="4534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0113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89089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88065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704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276872"/>
            <a:ext cx="8174286" cy="181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84993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397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276872"/>
            <a:ext cx="7773457" cy="253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192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80897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9873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782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680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577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475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5122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73729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270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4" name="Object 4"/>
          <p:cNvGraphicFramePr>
            <a:graphicFrameLocks noChangeAspect="1"/>
          </p:cNvGraphicFramePr>
          <p:nvPr/>
        </p:nvGraphicFramePr>
        <p:xfrm>
          <a:off x="493713" y="793750"/>
          <a:ext cx="8158162" cy="5272088"/>
        </p:xfrm>
        <a:graphic>
          <a:graphicData uri="http://schemas.openxmlformats.org/presentationml/2006/ole">
            <p:oleObj spid="_x0000_s71684" name="文档" r:id="rId3" imgW="8158571" imgH="5272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065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963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8609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67585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656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553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451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6146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348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2465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144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041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493713" y="1106488"/>
          <a:ext cx="8158162" cy="4646612"/>
        </p:xfrm>
        <a:graphic>
          <a:graphicData uri="http://schemas.openxmlformats.org/presentationml/2006/ole">
            <p:oleObj spid="_x0000_s59393" name="文档" r:id="rId3" imgW="8158571" imgH="46468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836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734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632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5297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427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170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53249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222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51201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50177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49153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812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493713" y="1109663"/>
          <a:ext cx="8158162" cy="4638675"/>
        </p:xfrm>
        <a:graphic>
          <a:graphicData uri="http://schemas.openxmlformats.org/presentationml/2006/ole">
            <p:oleObj spid="_x0000_s47105" name="文档" r:id="rId3" imgW="8158571" imgH="46385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6081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45057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403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19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43009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41985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096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921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547</TotalTime>
  <Words>0</Words>
  <Application>Microsoft Office PowerPoint</Application>
  <PresentationFormat>全屏显示(4:3)</PresentationFormat>
  <Paragraphs>0</Paragraphs>
  <Slides>82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85</cp:revision>
  <dcterms:modified xsi:type="dcterms:W3CDTF">2017-07-05T05:44:05Z</dcterms:modified>
</cp:coreProperties>
</file>