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slides/slide81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0"/>
  </p:notesMasterIdLst>
  <p:sldIdLst>
    <p:sldId id="257" r:id="rId2"/>
    <p:sldId id="400" r:id="rId3"/>
    <p:sldId id="401" r:id="rId4"/>
    <p:sldId id="402" r:id="rId5"/>
    <p:sldId id="403" r:id="rId6"/>
    <p:sldId id="404" r:id="rId7"/>
    <p:sldId id="407" r:id="rId8"/>
    <p:sldId id="408" r:id="rId9"/>
    <p:sldId id="409" r:id="rId10"/>
    <p:sldId id="410" r:id="rId11"/>
    <p:sldId id="411" r:id="rId12"/>
    <p:sldId id="412" r:id="rId13"/>
    <p:sldId id="413" r:id="rId14"/>
    <p:sldId id="414" r:id="rId15"/>
    <p:sldId id="415" r:id="rId16"/>
    <p:sldId id="416" r:id="rId17"/>
    <p:sldId id="417" r:id="rId18"/>
    <p:sldId id="418" r:id="rId19"/>
    <p:sldId id="419" r:id="rId20"/>
    <p:sldId id="420" r:id="rId21"/>
    <p:sldId id="421" r:id="rId22"/>
    <p:sldId id="422" r:id="rId23"/>
    <p:sldId id="423" r:id="rId24"/>
    <p:sldId id="424" r:id="rId25"/>
    <p:sldId id="425" r:id="rId26"/>
    <p:sldId id="426" r:id="rId27"/>
    <p:sldId id="427" r:id="rId28"/>
    <p:sldId id="428" r:id="rId29"/>
    <p:sldId id="429" r:id="rId30"/>
    <p:sldId id="430" r:id="rId31"/>
    <p:sldId id="431" r:id="rId32"/>
    <p:sldId id="432" r:id="rId33"/>
    <p:sldId id="433" r:id="rId34"/>
    <p:sldId id="434" r:id="rId35"/>
    <p:sldId id="435" r:id="rId36"/>
    <p:sldId id="436" r:id="rId37"/>
    <p:sldId id="437" r:id="rId38"/>
    <p:sldId id="438" r:id="rId39"/>
    <p:sldId id="439" r:id="rId40"/>
    <p:sldId id="440" r:id="rId41"/>
    <p:sldId id="441" r:id="rId42"/>
    <p:sldId id="405" r:id="rId43"/>
    <p:sldId id="406" r:id="rId44"/>
    <p:sldId id="361" r:id="rId45"/>
    <p:sldId id="362" r:id="rId46"/>
    <p:sldId id="363" r:id="rId47"/>
    <p:sldId id="364" r:id="rId48"/>
    <p:sldId id="365" r:id="rId49"/>
    <p:sldId id="366" r:id="rId50"/>
    <p:sldId id="367" r:id="rId51"/>
    <p:sldId id="368" r:id="rId52"/>
    <p:sldId id="369" r:id="rId53"/>
    <p:sldId id="370" r:id="rId54"/>
    <p:sldId id="371" r:id="rId55"/>
    <p:sldId id="372" r:id="rId56"/>
    <p:sldId id="373" r:id="rId57"/>
    <p:sldId id="374" r:id="rId58"/>
    <p:sldId id="375" r:id="rId59"/>
    <p:sldId id="376" r:id="rId60"/>
    <p:sldId id="377" r:id="rId61"/>
    <p:sldId id="378" r:id="rId62"/>
    <p:sldId id="379" r:id="rId63"/>
    <p:sldId id="380" r:id="rId64"/>
    <p:sldId id="381" r:id="rId65"/>
    <p:sldId id="382" r:id="rId66"/>
    <p:sldId id="383" r:id="rId67"/>
    <p:sldId id="384" r:id="rId68"/>
    <p:sldId id="385" r:id="rId69"/>
    <p:sldId id="386" r:id="rId70"/>
    <p:sldId id="387" r:id="rId71"/>
    <p:sldId id="388" r:id="rId72"/>
    <p:sldId id="389" r:id="rId73"/>
    <p:sldId id="390" r:id="rId74"/>
    <p:sldId id="391" r:id="rId75"/>
    <p:sldId id="392" r:id="rId76"/>
    <p:sldId id="393" r:id="rId77"/>
    <p:sldId id="394" r:id="rId78"/>
    <p:sldId id="395" r:id="rId79"/>
    <p:sldId id="396" r:id="rId80"/>
    <p:sldId id="397" r:id="rId81"/>
    <p:sldId id="398" r:id="rId82"/>
    <p:sldId id="399" r:id="rId83"/>
    <p:sldId id="342" r:id="rId84"/>
    <p:sldId id="343" r:id="rId85"/>
    <p:sldId id="344" r:id="rId86"/>
    <p:sldId id="345" r:id="rId87"/>
    <p:sldId id="346" r:id="rId88"/>
    <p:sldId id="347" r:id="rId8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2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94E8F5-F4BD-4230-B849-8C13911A83FC}" type="datetimeFigureOut">
              <a:rPr lang="zh-CN" altLang="en-US" smtClean="0"/>
              <a:pPr/>
              <a:t>2017-7-5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A554C4-6F92-402E-B807-CB3AC59134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A554C4-6F92-402E-B807-CB3AC5913433}" type="slidenum">
              <a:rPr lang="zh-CN" altLang="en-US" smtClean="0"/>
              <a:pPr/>
              <a:t>86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A554C4-6F92-402E-B807-CB3AC5913433}" type="slidenum">
              <a:rPr lang="zh-CN" altLang="en-US" smtClean="0"/>
              <a:pPr/>
              <a:t>87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生物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(R-GZ) 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必修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3140968"/>
          <a:ext cx="8158162" cy="593725"/>
        </p:xfrm>
        <a:graphic>
          <a:graphicData uri="http://schemas.openxmlformats.org/presentationml/2006/ole">
            <p:oleObj spid="_x0000_s1026" name="文档" r:id="rId3" imgW="8158571" imgH="5943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10242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11266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493713" y="3230563"/>
          <a:ext cx="8158162" cy="396875"/>
        </p:xfrm>
        <a:graphic>
          <a:graphicData uri="http://schemas.openxmlformats.org/presentationml/2006/ole">
            <p:oleObj spid="_x0000_s12290" name="文档" r:id="rId3" imgW="8158571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13314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14338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493713" y="3230563"/>
          <a:ext cx="8158162" cy="396875"/>
        </p:xfrm>
        <a:graphic>
          <a:graphicData uri="http://schemas.openxmlformats.org/presentationml/2006/ole">
            <p:oleObj spid="_x0000_s15362" name="文档" r:id="rId3" imgW="8158571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16386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493713" y="2735263"/>
          <a:ext cx="8158162" cy="1385887"/>
        </p:xfrm>
        <a:graphic>
          <a:graphicData uri="http://schemas.openxmlformats.org/presentationml/2006/ole">
            <p:oleObj spid="_x0000_s17410" name="文档" r:id="rId3" imgW="8158571" imgH="138660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493713" y="1447800"/>
          <a:ext cx="8158162" cy="3962400"/>
        </p:xfrm>
        <a:graphic>
          <a:graphicData uri="http://schemas.openxmlformats.org/presentationml/2006/ole">
            <p:oleObj spid="_x0000_s18434" name="文档" r:id="rId3" imgW="8158571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493713" y="3230563"/>
          <a:ext cx="8158162" cy="396875"/>
        </p:xfrm>
        <a:graphic>
          <a:graphicData uri="http://schemas.openxmlformats.org/presentationml/2006/ole">
            <p:oleObj spid="_x0000_s19458" name="文档" r:id="rId3" imgW="8158571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2050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20482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493713" y="3230563"/>
          <a:ext cx="8158162" cy="396875"/>
        </p:xfrm>
        <a:graphic>
          <a:graphicData uri="http://schemas.openxmlformats.org/presentationml/2006/ole">
            <p:oleObj spid="_x0000_s21506" name="文档" r:id="rId3" imgW="8158571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22530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23554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24578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25602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536" y="2348880"/>
            <a:ext cx="8282308" cy="2211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493713" y="1949450"/>
          <a:ext cx="8158162" cy="2959100"/>
        </p:xfrm>
        <a:graphic>
          <a:graphicData uri="http://schemas.openxmlformats.org/presentationml/2006/ole">
            <p:oleObj spid="_x0000_s27650" name="文档" r:id="rId3" imgW="8158571" imgH="35485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493713" y="1943100"/>
          <a:ext cx="8158162" cy="2971800"/>
        </p:xfrm>
        <a:graphic>
          <a:graphicData uri="http://schemas.openxmlformats.org/presentationml/2006/ole">
            <p:oleObj spid="_x0000_s28674" name="文档" r:id="rId3" imgW="8158571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493713" y="1349375"/>
          <a:ext cx="8158162" cy="4160838"/>
        </p:xfrm>
        <a:graphic>
          <a:graphicData uri="http://schemas.openxmlformats.org/presentationml/2006/ole">
            <p:oleObj spid="_x0000_s29698" name="文档" r:id="rId3" imgW="8158571" imgH="48966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3074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493713" y="3230563"/>
          <a:ext cx="8158162" cy="396875"/>
        </p:xfrm>
        <a:graphic>
          <a:graphicData uri="http://schemas.openxmlformats.org/presentationml/2006/ole">
            <p:oleObj spid="_x0000_s30722" name="文档" r:id="rId3" imgW="8158571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2348880"/>
            <a:ext cx="8285010" cy="2220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493713" y="1652588"/>
          <a:ext cx="8158162" cy="3552825"/>
        </p:xfrm>
        <a:graphic>
          <a:graphicData uri="http://schemas.openxmlformats.org/presentationml/2006/ole">
            <p:oleObj spid="_x0000_s32770" name="文档" r:id="rId3" imgW="8158571" imgH="42901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493713" y="2146300"/>
          <a:ext cx="8158162" cy="2563813"/>
        </p:xfrm>
        <a:graphic>
          <a:graphicData uri="http://schemas.openxmlformats.org/presentationml/2006/ole">
            <p:oleObj spid="_x0000_s33794" name="文档" r:id="rId3" imgW="8158571" imgH="329947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493713" y="2141538"/>
          <a:ext cx="8158162" cy="2574925"/>
        </p:xfrm>
        <a:graphic>
          <a:graphicData uri="http://schemas.openxmlformats.org/presentationml/2006/ole">
            <p:oleObj spid="_x0000_s34818" name="文档" r:id="rId3" imgW="8158571" imgH="25752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493713" y="2141538"/>
          <a:ext cx="8158162" cy="2574925"/>
        </p:xfrm>
        <a:graphic>
          <a:graphicData uri="http://schemas.openxmlformats.org/presentationml/2006/ole">
            <p:oleObj spid="_x0000_s35842" name="文档" r:id="rId3" imgW="8158571" imgH="25752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36866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37890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584" y="1988840"/>
            <a:ext cx="7809367" cy="3253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493713" y="1646238"/>
          <a:ext cx="8158162" cy="3565525"/>
        </p:xfrm>
        <a:graphic>
          <a:graphicData uri="http://schemas.openxmlformats.org/presentationml/2006/ole">
            <p:oleObj spid="_x0000_s39938" name="文档" r:id="rId3" imgW="8158571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4098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493713" y="2735263"/>
          <a:ext cx="8158162" cy="1385887"/>
        </p:xfrm>
        <a:graphic>
          <a:graphicData uri="http://schemas.openxmlformats.org/presentationml/2006/ole">
            <p:oleObj spid="_x0000_s40962" name="文档" r:id="rId3" imgW="8158571" imgH="138660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493713" y="1250950"/>
          <a:ext cx="8158162" cy="4357688"/>
        </p:xfrm>
        <a:graphic>
          <a:graphicData uri="http://schemas.openxmlformats.org/presentationml/2006/ole">
            <p:oleObj spid="_x0000_s41986" name="文档" r:id="rId3" imgW="8158571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560" y="1988840"/>
            <a:ext cx="7588060" cy="3196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493713" y="1646238"/>
          <a:ext cx="8158162" cy="3565525"/>
        </p:xfrm>
        <a:graphic>
          <a:graphicData uri="http://schemas.openxmlformats.org/presentationml/2006/ole">
            <p:oleObj spid="_x0000_s44034" name="文档" r:id="rId3" imgW="8158571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45058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46082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47106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48130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493713" y="2735263"/>
          <a:ext cx="8158162" cy="1385887"/>
        </p:xfrm>
        <a:graphic>
          <a:graphicData uri="http://schemas.openxmlformats.org/presentationml/2006/ole">
            <p:oleObj spid="_x0000_s49154" name="文档" r:id="rId3" imgW="8158571" imgH="138660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493713" y="952500"/>
          <a:ext cx="8158162" cy="4953000"/>
        </p:xfrm>
        <a:graphic>
          <a:graphicData uri="http://schemas.openxmlformats.org/presentationml/2006/ole">
            <p:oleObj spid="_x0000_s50178" name="文档" r:id="rId3" imgW="8158571" imgH="49524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5122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51202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493713" y="1943100"/>
          <a:ext cx="8158162" cy="2971800"/>
        </p:xfrm>
        <a:graphic>
          <a:graphicData uri="http://schemas.openxmlformats.org/presentationml/2006/ole">
            <p:oleObj spid="_x0000_s52226" name="文档" r:id="rId3" imgW="8158571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493713" y="1646238"/>
          <a:ext cx="8158162" cy="3565525"/>
        </p:xfrm>
        <a:graphic>
          <a:graphicData uri="http://schemas.openxmlformats.org/presentationml/2006/ole">
            <p:oleObj spid="_x0000_s53250" name="文档" r:id="rId3" imgW="8158571" imgH="430234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4274" name="Object 2"/>
          <p:cNvGraphicFramePr>
            <a:graphicFrameLocks noChangeAspect="1"/>
          </p:cNvGraphicFramePr>
          <p:nvPr/>
        </p:nvGraphicFramePr>
        <p:xfrm>
          <a:off x="493713" y="1646238"/>
          <a:ext cx="8158162" cy="3565525"/>
        </p:xfrm>
        <a:graphic>
          <a:graphicData uri="http://schemas.openxmlformats.org/presentationml/2006/ole">
            <p:oleObj spid="_x0000_s54274" name="文档" r:id="rId3" imgW="8158571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5299" name="Object 3"/>
          <p:cNvGraphicFramePr>
            <a:graphicFrameLocks noChangeAspect="1"/>
          </p:cNvGraphicFramePr>
          <p:nvPr/>
        </p:nvGraphicFramePr>
        <p:xfrm>
          <a:off x="493713" y="1501775"/>
          <a:ext cx="8158162" cy="3854450"/>
        </p:xfrm>
        <a:graphic>
          <a:graphicData uri="http://schemas.openxmlformats.org/presentationml/2006/ole">
            <p:oleObj spid="_x0000_s55299" name="文档" r:id="rId3" imgW="8158571" imgH="385454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6322" name="Object 2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56322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493713" y="2193925"/>
          <a:ext cx="8158162" cy="2468563"/>
        </p:xfrm>
        <a:graphic>
          <a:graphicData uri="http://schemas.openxmlformats.org/presentationml/2006/ole">
            <p:oleObj spid="_x0000_s57346" name="文档" r:id="rId3" imgW="8158571" imgH="246794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8370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58370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9394" name="Object 2"/>
          <p:cNvGraphicFramePr>
            <a:graphicFrameLocks noChangeAspect="1"/>
          </p:cNvGraphicFramePr>
          <p:nvPr/>
        </p:nvGraphicFramePr>
        <p:xfrm>
          <a:off x="493713" y="1447800"/>
          <a:ext cx="8158162" cy="3962400"/>
        </p:xfrm>
        <a:graphic>
          <a:graphicData uri="http://schemas.openxmlformats.org/presentationml/2006/ole">
            <p:oleObj spid="_x0000_s59394" name="文档" r:id="rId3" imgW="8158571" imgH="440385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0418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60418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6146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1442" name="Object 2"/>
          <p:cNvGraphicFramePr>
            <a:graphicFrameLocks noChangeAspect="1"/>
          </p:cNvGraphicFramePr>
          <p:nvPr/>
        </p:nvGraphicFramePr>
        <p:xfrm>
          <a:off x="493713" y="1600200"/>
          <a:ext cx="8158162" cy="3656013"/>
        </p:xfrm>
        <a:graphic>
          <a:graphicData uri="http://schemas.openxmlformats.org/presentationml/2006/ole">
            <p:oleObj spid="_x0000_s61442" name="文档" r:id="rId3" imgW="8158571" imgH="36565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2466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62466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3490" name="Object 2"/>
          <p:cNvGraphicFramePr>
            <a:graphicFrameLocks noChangeAspect="1"/>
          </p:cNvGraphicFramePr>
          <p:nvPr/>
        </p:nvGraphicFramePr>
        <p:xfrm>
          <a:off x="493713" y="1204913"/>
          <a:ext cx="8158162" cy="4448175"/>
        </p:xfrm>
        <a:graphic>
          <a:graphicData uri="http://schemas.openxmlformats.org/presentationml/2006/ole">
            <p:oleObj spid="_x0000_s63490" name="文档" r:id="rId3" imgW="8158571" imgH="444885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4514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64514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5538" name="Object 2"/>
          <p:cNvGraphicFramePr>
            <a:graphicFrameLocks noChangeAspect="1"/>
          </p:cNvGraphicFramePr>
          <p:nvPr/>
        </p:nvGraphicFramePr>
        <p:xfrm>
          <a:off x="493713" y="1700213"/>
          <a:ext cx="8158162" cy="3457575"/>
        </p:xfrm>
        <a:graphic>
          <a:graphicData uri="http://schemas.openxmlformats.org/presentationml/2006/ole">
            <p:oleObj spid="_x0000_s65538" name="文档" r:id="rId3" imgW="8158571" imgH="345822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6562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66562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7586" name="Object 2"/>
          <p:cNvGraphicFramePr>
            <a:graphicFrameLocks noChangeAspect="1"/>
          </p:cNvGraphicFramePr>
          <p:nvPr/>
        </p:nvGraphicFramePr>
        <p:xfrm>
          <a:off x="493713" y="1744663"/>
          <a:ext cx="8158162" cy="3367087"/>
        </p:xfrm>
        <a:graphic>
          <a:graphicData uri="http://schemas.openxmlformats.org/presentationml/2006/ole">
            <p:oleObj spid="_x0000_s67586" name="文档" r:id="rId3" imgW="8158571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8610" name="Object 2"/>
          <p:cNvGraphicFramePr>
            <a:graphicFrameLocks noChangeAspect="1"/>
          </p:cNvGraphicFramePr>
          <p:nvPr/>
        </p:nvGraphicFramePr>
        <p:xfrm>
          <a:off x="493713" y="1447800"/>
          <a:ext cx="8158162" cy="3962400"/>
        </p:xfrm>
        <a:graphic>
          <a:graphicData uri="http://schemas.openxmlformats.org/presentationml/2006/ole">
            <p:oleObj spid="_x0000_s68610" name="文档" r:id="rId3" imgW="8158571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9634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69634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0658" name="Object 2"/>
          <p:cNvGraphicFramePr>
            <a:graphicFrameLocks noChangeAspect="1"/>
          </p:cNvGraphicFramePr>
          <p:nvPr/>
        </p:nvGraphicFramePr>
        <p:xfrm>
          <a:off x="493713" y="952500"/>
          <a:ext cx="8158162" cy="4953000"/>
        </p:xfrm>
        <a:graphic>
          <a:graphicData uri="http://schemas.openxmlformats.org/presentationml/2006/ole">
            <p:oleObj spid="_x0000_s70658" name="文档" r:id="rId3" imgW="8158571" imgH="49524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7170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682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71682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2706" name="Object 2"/>
          <p:cNvGraphicFramePr>
            <a:graphicFrameLocks noChangeAspect="1"/>
          </p:cNvGraphicFramePr>
          <p:nvPr/>
        </p:nvGraphicFramePr>
        <p:xfrm>
          <a:off x="461963" y="854075"/>
          <a:ext cx="8221662" cy="5151438"/>
        </p:xfrm>
        <a:graphic>
          <a:graphicData uri="http://schemas.openxmlformats.org/presentationml/2006/ole">
            <p:oleObj spid="_x0000_s72706" name="文档" r:id="rId3" imgW="8221567" imgH="51507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3730" name="Object 2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73730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4754" name="Object 2"/>
          <p:cNvGraphicFramePr>
            <a:graphicFrameLocks noChangeAspect="1"/>
          </p:cNvGraphicFramePr>
          <p:nvPr/>
        </p:nvGraphicFramePr>
        <p:xfrm>
          <a:off x="493713" y="1250950"/>
          <a:ext cx="8158162" cy="4357688"/>
        </p:xfrm>
        <a:graphic>
          <a:graphicData uri="http://schemas.openxmlformats.org/presentationml/2006/ole">
            <p:oleObj spid="_x0000_s74754" name="文档" r:id="rId3" imgW="8158571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5778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75778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6802" name="Object 2"/>
          <p:cNvGraphicFramePr>
            <a:graphicFrameLocks noChangeAspect="1"/>
          </p:cNvGraphicFramePr>
          <p:nvPr/>
        </p:nvGraphicFramePr>
        <p:xfrm>
          <a:off x="493713" y="1355725"/>
          <a:ext cx="8158162" cy="4148138"/>
        </p:xfrm>
        <a:graphic>
          <a:graphicData uri="http://schemas.openxmlformats.org/presentationml/2006/ole">
            <p:oleObj spid="_x0000_s76802" name="文档" r:id="rId3" imgW="8158571" imgH="503164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7826" name="Object 2"/>
          <p:cNvGraphicFramePr>
            <a:graphicFrameLocks noChangeAspect="1"/>
          </p:cNvGraphicFramePr>
          <p:nvPr/>
        </p:nvGraphicFramePr>
        <p:xfrm>
          <a:off x="493713" y="1646238"/>
          <a:ext cx="8158162" cy="3565525"/>
        </p:xfrm>
        <a:graphic>
          <a:graphicData uri="http://schemas.openxmlformats.org/presentationml/2006/ole">
            <p:oleObj spid="_x0000_s77826" name="文档" r:id="rId3" imgW="8158571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8850" name="Object 2"/>
          <p:cNvGraphicFramePr>
            <a:graphicFrameLocks noChangeAspect="1"/>
          </p:cNvGraphicFramePr>
          <p:nvPr/>
        </p:nvGraphicFramePr>
        <p:xfrm>
          <a:off x="493713" y="1546225"/>
          <a:ext cx="8158162" cy="3763963"/>
        </p:xfrm>
        <a:graphic>
          <a:graphicData uri="http://schemas.openxmlformats.org/presentationml/2006/ole">
            <p:oleObj spid="_x0000_s78850" name="文档" r:id="rId3" imgW="8158571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9874" name="Object 2"/>
          <p:cNvGraphicFramePr>
            <a:graphicFrameLocks noChangeAspect="1"/>
          </p:cNvGraphicFramePr>
          <p:nvPr/>
        </p:nvGraphicFramePr>
        <p:xfrm>
          <a:off x="493713" y="1447800"/>
          <a:ext cx="8158162" cy="3962400"/>
        </p:xfrm>
        <a:graphic>
          <a:graphicData uri="http://schemas.openxmlformats.org/presentationml/2006/ole">
            <p:oleObj spid="_x0000_s79874" name="文档" r:id="rId3" imgW="8158571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0899" name="Object 3"/>
          <p:cNvGraphicFramePr>
            <a:graphicFrameLocks noChangeAspect="1"/>
          </p:cNvGraphicFramePr>
          <p:nvPr/>
        </p:nvGraphicFramePr>
        <p:xfrm>
          <a:off x="493713" y="1349375"/>
          <a:ext cx="8158162" cy="4160838"/>
        </p:xfrm>
        <a:graphic>
          <a:graphicData uri="http://schemas.openxmlformats.org/presentationml/2006/ole">
            <p:oleObj spid="_x0000_s80899" name="文档" r:id="rId3" imgW="8158571" imgH="416015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493713" y="1150938"/>
          <a:ext cx="8158162" cy="4556125"/>
        </p:xfrm>
        <a:graphic>
          <a:graphicData uri="http://schemas.openxmlformats.org/presentationml/2006/ole">
            <p:oleObj spid="_x0000_s8194" name="文档" r:id="rId3" imgW="8158571" imgH="45564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3568" y="980728"/>
            <a:ext cx="8064896" cy="5283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560" y="1124744"/>
            <a:ext cx="8158240" cy="5043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560" y="1124744"/>
            <a:ext cx="8145636" cy="5034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576" y="1124743"/>
            <a:ext cx="7992888" cy="4996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560" y="980728"/>
            <a:ext cx="8051869" cy="4952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870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560" y="1196752"/>
            <a:ext cx="8012008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880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575" y="980728"/>
            <a:ext cx="7990039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7544" y="1196752"/>
            <a:ext cx="8330095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9011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3568" y="1340768"/>
            <a:ext cx="7794483" cy="4009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493713" y="2536825"/>
          <a:ext cx="8158162" cy="1782763"/>
        </p:xfrm>
        <a:graphic>
          <a:graphicData uri="http://schemas.openxmlformats.org/presentationml/2006/ole">
            <p:oleObj spid="_x0000_s9218" name="文档" r:id="rId3" imgW="8158571" imgH="1782925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FFFFFF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453</TotalTime>
  <Words>2</Words>
  <Application>Microsoft Office PowerPoint</Application>
  <PresentationFormat>全屏显示(4:3)</PresentationFormat>
  <Paragraphs>2</Paragraphs>
  <Slides>88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88</vt:i4>
      </vt:variant>
    </vt:vector>
  </HeadingPairs>
  <TitlesOfParts>
    <vt:vector size="90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FA</cp:lastModifiedBy>
  <cp:revision>77</cp:revision>
  <dcterms:modified xsi:type="dcterms:W3CDTF">2017-07-05T06:09:53Z</dcterms:modified>
</cp:coreProperties>
</file>