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4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5" r:id="rId79"/>
    <p:sldId id="396" r:id="rId80"/>
    <p:sldId id="397" r:id="rId81"/>
    <p:sldId id="398" r:id="rId82"/>
    <p:sldId id="399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  <p:sldId id="359" r:id="rId101"/>
    <p:sldId id="360" r:id="rId102"/>
    <p:sldId id="442" r:id="rId10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1026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10242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10240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103426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0445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11266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229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772816"/>
            <a:ext cx="7876791" cy="337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1433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536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638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741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18434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945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2050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2048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150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22530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2355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457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25602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2662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1949450"/>
          <a:ext cx="8158162" cy="2959100"/>
        </p:xfrm>
        <a:graphic>
          <a:graphicData uri="http://schemas.openxmlformats.org/presentationml/2006/ole">
            <p:oleObj spid="_x0000_s27650" name="文档" r:id="rId3" imgW="8158571" imgH="36958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867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1949450"/>
          <a:ext cx="8158162" cy="2959100"/>
        </p:xfrm>
        <a:graphic>
          <a:graphicData uri="http://schemas.openxmlformats.org/presentationml/2006/ole">
            <p:oleObj spid="_x0000_s29698" name="文档" r:id="rId3" imgW="8158571" imgH="35485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7038" y="1157288"/>
          <a:ext cx="8291512" cy="4545012"/>
        </p:xfrm>
        <a:graphic>
          <a:graphicData uri="http://schemas.openxmlformats.org/presentationml/2006/ole">
            <p:oleObj spid="_x0000_s3074" name="文档" r:id="rId3" imgW="8417451" imgH="52389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2344738"/>
          <a:ext cx="8158162" cy="2166937"/>
        </p:xfrm>
        <a:graphic>
          <a:graphicData uri="http://schemas.openxmlformats.org/presentationml/2006/ole">
            <p:oleObj spid="_x0000_s30722" name="文档" r:id="rId3" imgW="8158571" imgH="27562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124744"/>
            <a:ext cx="7704856" cy="524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132856"/>
            <a:ext cx="80840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3379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481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3584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060848"/>
            <a:ext cx="8402195" cy="310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37890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891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993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27038" y="1552575"/>
          <a:ext cx="8291512" cy="3751263"/>
        </p:xfrm>
        <a:graphic>
          <a:graphicData uri="http://schemas.openxmlformats.org/presentationml/2006/ole">
            <p:oleObj spid="_x0000_s4098" name="文档" r:id="rId3" imgW="8417451" imgH="463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096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198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301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403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4505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46082" name="文档" r:id="rId3" imgW="8158571" imgH="442653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47106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484784"/>
            <a:ext cx="7992888" cy="422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915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50178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12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51202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52226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132856"/>
            <a:ext cx="8287784" cy="3120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42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55298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632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57346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837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939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041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6146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144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246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3490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45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553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66562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67586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861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963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70658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7170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168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72706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373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475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577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680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782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885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987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089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819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81922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294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397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84994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601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704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88066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909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5" name="Object 3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90115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9113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921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216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318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94210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523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96258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97282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830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99330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035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0137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450</TotalTime>
  <Words>0</Words>
  <Application>Microsoft Office PowerPoint</Application>
  <PresentationFormat>全屏显示(4:3)</PresentationFormat>
  <Paragraphs>0</Paragraphs>
  <Slides>102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102</vt:i4>
      </vt:variant>
    </vt:vector>
  </HeadingPairs>
  <TitlesOfParts>
    <vt:vector size="10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76</cp:revision>
  <dcterms:modified xsi:type="dcterms:W3CDTF">2017-07-05T03:44:35Z</dcterms:modified>
</cp:coreProperties>
</file>