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3"/>
  </p:notesMasterIdLst>
  <p:sldIdLst>
    <p:sldId id="257" r:id="rId2"/>
    <p:sldId id="400" r:id="rId3"/>
    <p:sldId id="401" r:id="rId4"/>
    <p:sldId id="402" r:id="rId5"/>
    <p:sldId id="403" r:id="rId6"/>
    <p:sldId id="404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421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439" r:id="rId40"/>
    <p:sldId id="440" r:id="rId41"/>
    <p:sldId id="441" r:id="rId42"/>
    <p:sldId id="405" r:id="rId43"/>
    <p:sldId id="406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69" r:id="rId53"/>
    <p:sldId id="370" r:id="rId54"/>
    <p:sldId id="371" r:id="rId55"/>
    <p:sldId id="372" r:id="rId56"/>
    <p:sldId id="373" r:id="rId57"/>
    <p:sldId id="374" r:id="rId58"/>
    <p:sldId id="375" r:id="rId59"/>
    <p:sldId id="376" r:id="rId60"/>
    <p:sldId id="377" r:id="rId61"/>
    <p:sldId id="378" r:id="rId62"/>
    <p:sldId id="379" r:id="rId63"/>
    <p:sldId id="380" r:id="rId64"/>
    <p:sldId id="381" r:id="rId65"/>
    <p:sldId id="382" r:id="rId66"/>
    <p:sldId id="383" r:id="rId67"/>
    <p:sldId id="384" r:id="rId68"/>
    <p:sldId id="385" r:id="rId69"/>
    <p:sldId id="386" r:id="rId70"/>
    <p:sldId id="387" r:id="rId71"/>
    <p:sldId id="388" r:id="rId72"/>
    <p:sldId id="389" r:id="rId73"/>
    <p:sldId id="390" r:id="rId74"/>
    <p:sldId id="391" r:id="rId75"/>
    <p:sldId id="392" r:id="rId76"/>
    <p:sldId id="393" r:id="rId77"/>
    <p:sldId id="394" r:id="rId78"/>
    <p:sldId id="395" r:id="rId79"/>
    <p:sldId id="396" r:id="rId80"/>
    <p:sldId id="397" r:id="rId81"/>
    <p:sldId id="398" r:id="rId82"/>
    <p:sldId id="399" r:id="rId83"/>
    <p:sldId id="342" r:id="rId84"/>
    <p:sldId id="343" r:id="rId85"/>
    <p:sldId id="344" r:id="rId86"/>
    <p:sldId id="345" r:id="rId87"/>
    <p:sldId id="346" r:id="rId88"/>
    <p:sldId id="347" r:id="rId89"/>
    <p:sldId id="348" r:id="rId90"/>
    <p:sldId id="349" r:id="rId91"/>
    <p:sldId id="350" r:id="rId9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4E8F5-F4BD-4230-B849-8C13911A83FC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554C4-6F92-402E-B807-CB3AC59134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844824"/>
            <a:ext cx="817188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126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229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331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433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15362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6386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741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843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19458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27038" y="854075"/>
          <a:ext cx="8291512" cy="5151438"/>
        </p:xfrm>
        <a:graphic>
          <a:graphicData uri="http://schemas.openxmlformats.org/presentationml/2006/ole">
            <p:oleObj spid="_x0000_s2050" name="文档" r:id="rId3" imgW="8417451" imgH="515115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2048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150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2536825"/>
          <a:ext cx="8158162" cy="1782763"/>
        </p:xfrm>
        <a:graphic>
          <a:graphicData uri="http://schemas.openxmlformats.org/presentationml/2006/ole">
            <p:oleObj spid="_x0000_s22530" name="文档" r:id="rId3" imgW="8158571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355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4578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2560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26626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7650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196752"/>
            <a:ext cx="787287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29698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07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30722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31746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3277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132856"/>
            <a:ext cx="815579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34818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35842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36866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3789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844824"/>
            <a:ext cx="8179718" cy="339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93713" y="2149475"/>
          <a:ext cx="8158162" cy="2559050"/>
        </p:xfrm>
        <a:graphic>
          <a:graphicData uri="http://schemas.openxmlformats.org/presentationml/2006/ole">
            <p:oleObj spid="_x0000_s39938" name="文档" r:id="rId3" imgW="8158571" imgH="25582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4098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4096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198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301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403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505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46082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47106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4813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4915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017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5122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51202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222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53250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4274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9" name="Object 3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529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3" name="Object 3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6323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57346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5837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8" name="Object 4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0342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102401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6146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101377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100353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99329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98305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97281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96257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95233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94209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3185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92161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7170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91137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90113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89089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8065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87041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86017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84993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396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82945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81921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2536825"/>
          <a:ext cx="8158162" cy="1782763"/>
        </p:xfrm>
        <a:graphic>
          <a:graphicData uri="http://schemas.openxmlformats.org/presentationml/2006/ole">
            <p:oleObj spid="_x0000_s8194" name="文档" r:id="rId3" imgW="8158571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80897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79873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78849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77825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493713" y="1600200"/>
          <a:ext cx="8158162" cy="3656013"/>
        </p:xfrm>
        <a:graphic>
          <a:graphicData uri="http://schemas.openxmlformats.org/presentationml/2006/ole">
            <p:oleObj spid="_x0000_s76801" name="文档" r:id="rId3" imgW="8158571" imgH="3656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5777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441325" y="1943100"/>
          <a:ext cx="8262938" cy="2971800"/>
        </p:xfrm>
        <a:graphic>
          <a:graphicData uri="http://schemas.openxmlformats.org/presentationml/2006/ole">
            <p:oleObj spid="_x0000_s74753" name="文档" r:id="rId3" imgW="826260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3729" name="文档" r:id="rId3" imgW="8158571" imgH="32152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72705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71681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9218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70657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9633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447</TotalTime>
  <Words>0</Words>
  <Application>Microsoft Office PowerPoint</Application>
  <PresentationFormat>全屏显示(4:3)</PresentationFormat>
  <Paragraphs>0</Paragraphs>
  <Slides>91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91</vt:i4>
      </vt:variant>
    </vt:vector>
  </HeadingPairs>
  <TitlesOfParts>
    <vt:vector size="93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75</cp:revision>
  <dcterms:modified xsi:type="dcterms:W3CDTF">2017-07-05T05:54:13Z</dcterms:modified>
</cp:coreProperties>
</file>