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20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67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0ACFE-C0DB-48BD-9D5D-5E8AD42EA759}" type="datetimeFigureOut">
              <a:rPr lang="zh-CN" altLang="en-US" smtClean="0"/>
              <a:pPr/>
              <a:t>2017-7-4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92959-C377-4ECE-A195-6BBC00C821F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生物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(SJ-GZ） -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必修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3688" y="2797175"/>
            <a:ext cx="6016625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024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126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12290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331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33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53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1797050"/>
          <a:ext cx="7805738" cy="3262313"/>
        </p:xfrm>
        <a:graphic>
          <a:graphicData uri="http://schemas.openxmlformats.org/presentationml/2006/ole">
            <p:oleObj spid="_x0000_s16386" name="文档" r:id="rId3" imgW="7805013" imgH="326229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741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18434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94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03250" y="957263"/>
          <a:ext cx="7939088" cy="4943475"/>
        </p:xfrm>
        <a:graphic>
          <a:graphicData uri="http://schemas.openxmlformats.org/presentationml/2006/ole">
            <p:oleObj spid="_x0000_s2050" name="文档" r:id="rId3" imgW="8081344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048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2150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253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355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45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662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765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86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969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07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17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27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935058"/>
          <a:ext cx="7805738" cy="5351462"/>
        </p:xfrm>
        <a:graphic>
          <a:graphicData uri="http://schemas.openxmlformats.org/presentationml/2006/ole">
            <p:oleObj spid="_x0000_s33794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481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44525" y="1836738"/>
          <a:ext cx="7856538" cy="3184525"/>
        </p:xfrm>
        <a:graphic>
          <a:graphicData uri="http://schemas.openxmlformats.org/presentationml/2006/ole">
            <p:oleObj spid="_x0000_s35842" name="文档" r:id="rId3" imgW="7855812" imgH="31844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36866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789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44525" y="2628900"/>
          <a:ext cx="7856538" cy="1598613"/>
        </p:xfrm>
        <a:graphic>
          <a:graphicData uri="http://schemas.openxmlformats.org/presentationml/2006/ole">
            <p:oleObj spid="_x0000_s38914" name="文档" r:id="rId3" imgW="7855812" imgH="15985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3993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4098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096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41986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301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403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505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608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710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813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4915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50178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12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120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22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427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52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63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73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837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939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041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14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6246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3490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6451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553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2" name="Object 2"/>
          <p:cNvGraphicFramePr>
            <a:graphicFrameLocks noChangeAspect="1"/>
          </p:cNvGraphicFramePr>
          <p:nvPr/>
        </p:nvGraphicFramePr>
        <p:xfrm>
          <a:off x="669925" y="2146300"/>
          <a:ext cx="7805738" cy="2565400"/>
        </p:xfrm>
        <a:graphic>
          <a:graphicData uri="http://schemas.openxmlformats.org/presentationml/2006/ole">
            <p:oleObj spid="_x0000_s66562" name="文档" r:id="rId3" imgW="7805013" imgH="256495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669925" y="1401763"/>
          <a:ext cx="7805738" cy="4054475"/>
        </p:xfrm>
        <a:graphic>
          <a:graphicData uri="http://schemas.openxmlformats.org/presentationml/2006/ole">
            <p:oleObj spid="_x0000_s67586" name="文档" r:id="rId3" imgW="7805013" imgH="405508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1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861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68500" y="2857500"/>
            <a:ext cx="5207000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065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7170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71682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2706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7373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4" name="Object 2"/>
          <p:cNvGraphicFramePr>
            <a:graphicFrameLocks noChangeAspect="1"/>
          </p:cNvGraphicFramePr>
          <p:nvPr/>
        </p:nvGraphicFramePr>
        <p:xfrm>
          <a:off x="669925" y="2392363"/>
          <a:ext cx="7805738" cy="2073275"/>
        </p:xfrm>
        <a:graphic>
          <a:graphicData uri="http://schemas.openxmlformats.org/presentationml/2006/ole">
            <p:oleObj spid="_x0000_s74754" name="文档" r:id="rId3" imgW="7805013" imgH="207292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57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768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7782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50" name="Object 2"/>
          <p:cNvGraphicFramePr>
            <a:graphicFrameLocks noChangeAspect="1"/>
          </p:cNvGraphicFramePr>
          <p:nvPr/>
        </p:nvGraphicFramePr>
        <p:xfrm>
          <a:off x="669925" y="2789238"/>
          <a:ext cx="7805738" cy="1279525"/>
        </p:xfrm>
        <a:graphic>
          <a:graphicData uri="http://schemas.openxmlformats.org/presentationml/2006/ole">
            <p:oleObj spid="_x0000_s78850" name="文档" r:id="rId3" imgW="7805013" imgH="128013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987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80898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819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819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6" name="Object 2"/>
          <p:cNvGraphicFramePr>
            <a:graphicFrameLocks noChangeAspect="1"/>
          </p:cNvGraphicFramePr>
          <p:nvPr/>
        </p:nvGraphicFramePr>
        <p:xfrm>
          <a:off x="669925" y="950932"/>
          <a:ext cx="7805738" cy="5335588"/>
        </p:xfrm>
        <a:graphic>
          <a:graphicData uri="http://schemas.openxmlformats.org/presentationml/2006/ole">
            <p:oleObj spid="_x0000_s82946" name="文档" r:id="rId3" imgW="7814740" imgH="53384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70" name="Object 2"/>
          <p:cNvGraphicFramePr>
            <a:graphicFrameLocks noChangeAspect="1"/>
          </p:cNvGraphicFramePr>
          <p:nvPr/>
        </p:nvGraphicFramePr>
        <p:xfrm>
          <a:off x="669925" y="946170"/>
          <a:ext cx="7805738" cy="5340350"/>
        </p:xfrm>
        <a:graphic>
          <a:graphicData uri="http://schemas.openxmlformats.org/presentationml/2006/ole">
            <p:oleObj spid="_x0000_s83970" name="文档" r:id="rId3" imgW="7814740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8499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860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04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704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06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8806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09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8909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9011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113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44525" y="2233613"/>
          <a:ext cx="7856538" cy="2390775"/>
        </p:xfrm>
        <a:graphic>
          <a:graphicData uri="http://schemas.openxmlformats.org/presentationml/2006/ole">
            <p:oleObj spid="_x0000_s9218" name="文档" r:id="rId3" imgW="7855812" imgH="23913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9216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318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94210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95234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2193925"/>
          <a:ext cx="7805738" cy="2470150"/>
        </p:xfrm>
        <a:graphic>
          <a:graphicData uri="http://schemas.openxmlformats.org/presentationml/2006/ole">
            <p:oleObj spid="_x0000_s96258" name="文档" r:id="rId3" imgW="7805013" imgH="246950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972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9830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99330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354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0354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C7EDCC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481</TotalTime>
  <Words>0</Words>
  <Application>Microsoft Office PowerPoint</Application>
  <PresentationFormat>全屏显示(4:3)</PresentationFormat>
  <Paragraphs>0</Paragraphs>
  <Slides>98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0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liuhuan</cp:lastModifiedBy>
  <cp:revision>73</cp:revision>
  <dcterms:modified xsi:type="dcterms:W3CDTF">2017-07-04T01:48:19Z</dcterms:modified>
</cp:coreProperties>
</file>