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3688" y="2797175"/>
            <a:ext cx="60166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2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2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229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331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33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638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4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43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45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1506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253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55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457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662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44525" y="2332038"/>
          <a:ext cx="7856538" cy="2193925"/>
        </p:xfrm>
        <a:graphic>
          <a:graphicData uri="http://schemas.openxmlformats.org/presentationml/2006/ole">
            <p:oleObj spid="_x0000_s27650" name="文档" r:id="rId3" imgW="7855812" imgH="21932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867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969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03250" y="1311292"/>
          <a:ext cx="7939088" cy="4546600"/>
        </p:xfrm>
        <a:graphic>
          <a:graphicData uri="http://schemas.openxmlformats.org/presentationml/2006/ole">
            <p:oleObj spid="_x0000_s3074" name="文档" r:id="rId3" imgW="8081344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365266"/>
          <a:ext cx="7805738" cy="4349750"/>
        </p:xfrm>
        <a:graphic>
          <a:graphicData uri="http://schemas.openxmlformats.org/presentationml/2006/ole">
            <p:oleObj spid="_x0000_s30722" name="文档" r:id="rId3" imgW="7814740" imgH="43522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17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277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379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48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44525" y="1439863"/>
          <a:ext cx="7856538" cy="3976687"/>
        </p:xfrm>
        <a:graphic>
          <a:graphicData uri="http://schemas.openxmlformats.org/presentationml/2006/ole">
            <p:oleObj spid="_x0000_s35842" name="文档" r:id="rId3" imgW="7855812" imgH="39772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68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789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90" name="Object 2"/>
          <p:cNvGraphicFramePr>
            <a:graphicFrameLocks noChangeAspect="1"/>
          </p:cNvGraphicFramePr>
          <p:nvPr/>
        </p:nvGraphicFramePr>
        <p:xfrm>
          <a:off x="644525" y="1638300"/>
          <a:ext cx="7856538" cy="3581400"/>
        </p:xfrm>
        <a:graphic>
          <a:graphicData uri="http://schemas.openxmlformats.org/presentationml/2006/ole">
            <p:oleObj spid="_x0000_s345090" name="文档" r:id="rId3" imgW="7855812" imgH="35807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5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344065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4304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4201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4099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3996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3894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644525" y="2233613"/>
          <a:ext cx="7856538" cy="2390775"/>
        </p:xfrm>
        <a:graphic>
          <a:graphicData uri="http://schemas.openxmlformats.org/presentationml/2006/ole">
            <p:oleObj spid="_x0000_s337921" name="文档" r:id="rId3" imgW="7855812" imgH="23913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336897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3587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8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3382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12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3280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331777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075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297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87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276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66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2563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246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32358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614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2256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321537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20513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319489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84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174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164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53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143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1334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717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123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12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027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92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82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669925" y="1995488"/>
          <a:ext cx="7805738" cy="2865437"/>
        </p:xfrm>
        <a:graphic>
          <a:graphicData uri="http://schemas.openxmlformats.org/presentationml/2006/ole">
            <p:oleObj spid="_x0000_s307201" name="文档" r:id="rId3" imgW="7805013" imgH="28657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617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515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41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0310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8194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669925" y="1077934"/>
          <a:ext cx="7805738" cy="5351462"/>
        </p:xfrm>
        <a:graphic>
          <a:graphicData uri="http://schemas.openxmlformats.org/presentationml/2006/ole">
            <p:oleObj spid="_x0000_s302081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010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30003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99009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979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9696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959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949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93889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92865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44525" y="2628900"/>
          <a:ext cx="7856538" cy="1598613"/>
        </p:xfrm>
        <a:graphic>
          <a:graphicData uri="http://schemas.openxmlformats.org/presentationml/2006/ole">
            <p:oleObj spid="_x0000_s9218" name="文档" r:id="rId3" imgW="7855812" imgH="15985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9184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478</TotalTime>
  <Words>0</Words>
  <Application>Microsoft Office PowerPoint</Application>
  <PresentationFormat>全屏显示(4:3)</PresentationFormat>
  <Paragraphs>0</Paragraphs>
  <Slides>90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90</vt:i4>
      </vt:variant>
    </vt:vector>
  </HeadingPairs>
  <TitlesOfParts>
    <vt:vector size="9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73</cp:revision>
  <dcterms:modified xsi:type="dcterms:W3CDTF">2017-07-04T01:55:21Z</dcterms:modified>
</cp:coreProperties>
</file>