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(SJ-GZ）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21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10242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26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789238"/>
          <a:ext cx="7805738" cy="1279525"/>
        </p:xfrm>
        <a:graphic>
          <a:graphicData uri="http://schemas.openxmlformats.org/presentationml/2006/ole">
            <p:oleObj spid="_x0000_s12290" name="文档" r:id="rId3" imgW="7805013" imgH="12801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331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433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638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078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0684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03250" y="989032"/>
          <a:ext cx="7939088" cy="5154612"/>
        </p:xfrm>
        <a:graphic>
          <a:graphicData uri="http://schemas.openxmlformats.org/presentationml/2006/ole">
            <p:oleObj spid="_x0000_s2050" name="文档" r:id="rId3" imgW="8081344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0582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0480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203777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027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017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0070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644525" y="747713"/>
          <a:ext cx="7856538" cy="5364162"/>
        </p:xfrm>
        <a:graphic>
          <a:graphicData uri="http://schemas.openxmlformats.org/presentationml/2006/ole">
            <p:oleObj spid="_x0000_s199681" name="文档" r:id="rId3" imgW="7855812" imgH="53647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986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763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96609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558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456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35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251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2344738"/>
          <a:ext cx="7805738" cy="2168525"/>
        </p:xfrm>
        <a:graphic>
          <a:graphicData uri="http://schemas.openxmlformats.org/presentationml/2006/ole">
            <p:oleObj spid="_x0000_s191489" name="文档" r:id="rId3" imgW="7805013" imgH="21683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9046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669925" y="989032"/>
          <a:ext cx="7805738" cy="5154612"/>
        </p:xfrm>
        <a:graphic>
          <a:graphicData uri="http://schemas.openxmlformats.org/presentationml/2006/ole">
            <p:oleObj spid="_x0000_s189441" name="文档" r:id="rId3" imgW="7814740" imgH="53402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36588" y="1057293"/>
          <a:ext cx="7872412" cy="4943475"/>
        </p:xfrm>
        <a:graphic>
          <a:graphicData uri="http://schemas.openxmlformats.org/presentationml/2006/ole">
            <p:oleObj spid="_x0000_s188417" name="文档" r:id="rId3" imgW="7948042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8739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636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644525" y="2430463"/>
          <a:ext cx="7856538" cy="1995487"/>
        </p:xfrm>
        <a:graphic>
          <a:graphicData uri="http://schemas.openxmlformats.org/presentationml/2006/ole">
            <p:oleObj spid="_x0000_s185345" name="文档" r:id="rId3" imgW="7855812" imgH="199512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669925" y="1749425"/>
          <a:ext cx="7805738" cy="3357563"/>
        </p:xfrm>
        <a:graphic>
          <a:graphicData uri="http://schemas.openxmlformats.org/presentationml/2006/ole">
            <p:oleObj spid="_x0000_s184321" name="文档" r:id="rId3" imgW="7814740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8329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603250" y="1408113"/>
          <a:ext cx="7939088" cy="4040187"/>
        </p:xfrm>
        <a:graphic>
          <a:graphicData uri="http://schemas.openxmlformats.org/presentationml/2006/ole">
            <p:oleObj spid="_x0000_s182273" name="文档" r:id="rId3" imgW="8081344" imgH="40424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022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7920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7817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715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761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09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510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74081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730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7203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171009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6998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67937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6691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65889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5122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6486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638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6281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6179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6076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159745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872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769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667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4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564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14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462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338" y="2393950"/>
            <a:ext cx="7805737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257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5155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05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4950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848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669925" y="2490788"/>
          <a:ext cx="7805738" cy="1874837"/>
        </p:xfrm>
        <a:graphic>
          <a:graphicData uri="http://schemas.openxmlformats.org/presentationml/2006/ole">
            <p:oleObj spid="_x0000_s147457" name="文档" r:id="rId3" imgW="7805013" imgH="1874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4643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4540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44525" y="2035175"/>
          <a:ext cx="7856538" cy="2787650"/>
        </p:xfrm>
        <a:graphic>
          <a:graphicData uri="http://schemas.openxmlformats.org/presentationml/2006/ole">
            <p:oleObj spid="_x0000_s7170" name="文档" r:id="rId3" imgW="7855812" imgH="27879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438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336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233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13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19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479</TotalTime>
  <Words>0</Words>
  <Application>Microsoft Office PowerPoint</Application>
  <PresentationFormat>全屏显示(4:3)</PresentationFormat>
  <Paragraphs>0</Paragraphs>
  <Slides>83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83</vt:i4>
      </vt:variant>
    </vt:vector>
  </HeadingPairs>
  <TitlesOfParts>
    <vt:vector size="8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liuhuan</cp:lastModifiedBy>
  <cp:revision>73</cp:revision>
  <dcterms:modified xsi:type="dcterms:W3CDTF">2017-07-04T02:21:51Z</dcterms:modified>
</cp:coreProperties>
</file>