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slides/slide81.xml" ContentType="application/vnd.openxmlformats-officedocument.presentationml.slide+xml"/>
  <Override PartName="/ppt/theme/theme1.xml" ContentType="application/vnd.openxmlformats-officedocument.them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vml" ContentType="application/vnd.openxmlformats-officedocument.vmlDrawing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8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208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670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notesMaster" Target="notesMasters/notesMaster1.xml"/><Relationship Id="rId9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emf"/></Relationships>
</file>

<file path=ppt/drawings/_rels/vmlDrawing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emf"/></Relationships>
</file>

<file path=ppt/drawings/_rels/vmlDrawing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emf"/></Relationships>
</file>

<file path=ppt/drawings/_rels/vmlDrawing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emf"/></Relationships>
</file>

<file path=ppt/drawings/_rels/vmlDrawing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emf"/></Relationships>
</file>

<file path=ppt/drawings/_rels/vmlDrawing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emf"/></Relationships>
</file>

<file path=ppt/drawings/_rels/vmlDrawing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emf"/></Relationships>
</file>

<file path=ppt/drawings/_rels/vmlDrawing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2.emf"/></Relationships>
</file>

<file path=ppt/drawings/_rels/vmlDrawing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emf"/></Relationships>
</file>

<file path=ppt/drawings/_rels/vmlDrawing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4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5.emf"/></Relationships>
</file>

<file path=ppt/drawings/_rels/vmlDrawing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6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0ACFE-C0DB-48BD-9D5D-5E8AD42EA759}" type="datetimeFigureOut">
              <a:rPr lang="zh-CN" altLang="en-US" smtClean="0"/>
              <a:pPr/>
              <a:t>2017-7-4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A92959-C377-4ECE-A195-6BBC00C821F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6143636" y="130710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生物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(SJ-GZ） -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必修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.v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.v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7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8.v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9.v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0.v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1.v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2.v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3.v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4.v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5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6.v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7.v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8.v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9.v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0.v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1.v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2.v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3.v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4.v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5.v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6.v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7.v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8.v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9.v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0.v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1.v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2.v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3.v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4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5.v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6.v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7.v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8.v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9.v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0.v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1.v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2.v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3.v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4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5.v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6.v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7.v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8.v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9.v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0.v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1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1026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669925" y="1754200"/>
          <a:ext cx="7805738" cy="3460750"/>
        </p:xfrm>
        <a:graphic>
          <a:graphicData uri="http://schemas.openxmlformats.org/presentationml/2006/ole">
            <p:oleObj spid="_x0000_s10242" name="文档" r:id="rId3" imgW="7805013" imgH="34603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1266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12290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13314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4338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15362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669925" y="2789238"/>
          <a:ext cx="7805738" cy="1279525"/>
        </p:xfrm>
        <a:graphic>
          <a:graphicData uri="http://schemas.openxmlformats.org/presentationml/2006/ole">
            <p:oleObj spid="_x0000_s16386" name="文档" r:id="rId3" imgW="7805013" imgH="12801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7410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669925" y="2193925"/>
          <a:ext cx="7805738" cy="2470150"/>
        </p:xfrm>
        <a:graphic>
          <a:graphicData uri="http://schemas.openxmlformats.org/presentationml/2006/ole">
            <p:oleObj spid="_x0000_s18434" name="文档" r:id="rId3" imgW="7805013" imgH="246950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19458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603250" y="1057293"/>
          <a:ext cx="7939088" cy="4943475"/>
        </p:xfrm>
        <a:graphic>
          <a:graphicData uri="http://schemas.openxmlformats.org/presentationml/2006/ole">
            <p:oleObj spid="_x0000_s2050" name="文档" r:id="rId3" imgW="8081344" imgH="49462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669925" y="2536825"/>
          <a:ext cx="7805738" cy="1784350"/>
        </p:xfrm>
        <a:graphic>
          <a:graphicData uri="http://schemas.openxmlformats.org/presentationml/2006/ole">
            <p:oleObj spid="_x0000_s21506" name="文档" r:id="rId3" imgW="7805013" imgH="178404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669925" y="1060470"/>
          <a:ext cx="7805738" cy="5154612"/>
        </p:xfrm>
        <a:graphic>
          <a:graphicData uri="http://schemas.openxmlformats.org/presentationml/2006/ole">
            <p:oleObj spid="_x0000_s22530" name="文档" r:id="rId3" imgW="7814740" imgH="53287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23554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24578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25602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26626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27650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74" name="Object 2"/>
          <p:cNvGraphicFramePr>
            <a:graphicFrameLocks noChangeAspect="1"/>
          </p:cNvGraphicFramePr>
          <p:nvPr/>
        </p:nvGraphicFramePr>
        <p:xfrm>
          <a:off x="569913" y="1785949"/>
          <a:ext cx="8005762" cy="3357563"/>
        </p:xfrm>
        <a:graphic>
          <a:graphicData uri="http://schemas.openxmlformats.org/presentationml/2006/ole">
            <p:oleObj spid="_x0000_s28674" name="文档" r:id="rId3" imgW="8215007" imgH="335954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8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29698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2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30722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7" name="Object 3"/>
          <p:cNvGraphicFramePr>
            <a:graphicFrameLocks noChangeAspect="1"/>
          </p:cNvGraphicFramePr>
          <p:nvPr/>
        </p:nvGraphicFramePr>
        <p:xfrm>
          <a:off x="669925" y="946170"/>
          <a:ext cx="7805738" cy="5268912"/>
        </p:xfrm>
        <a:graphic>
          <a:graphicData uri="http://schemas.openxmlformats.org/presentationml/2006/ole">
            <p:oleObj spid="_x0000_s31747" name="文档" r:id="rId3" imgW="7814740" imgH="52718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0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32770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4" name="Object 2"/>
          <p:cNvGraphicFramePr>
            <a:graphicFrameLocks noChangeAspect="1"/>
          </p:cNvGraphicFramePr>
          <p:nvPr/>
        </p:nvGraphicFramePr>
        <p:xfrm>
          <a:off x="669925" y="2146300"/>
          <a:ext cx="7805738" cy="2565400"/>
        </p:xfrm>
        <a:graphic>
          <a:graphicData uri="http://schemas.openxmlformats.org/presentationml/2006/ole">
            <p:oleObj spid="_x0000_s33794" name="文档" r:id="rId3" imgW="7805013" imgH="256495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Object 2"/>
          <p:cNvGraphicFramePr>
            <a:graphicFrameLocks noChangeAspect="1"/>
          </p:cNvGraphicFramePr>
          <p:nvPr/>
        </p:nvGraphicFramePr>
        <p:xfrm>
          <a:off x="669925" y="2933700"/>
          <a:ext cx="7805738" cy="990600"/>
        </p:xfrm>
        <a:graphic>
          <a:graphicData uri="http://schemas.openxmlformats.org/presentationml/2006/ole">
            <p:oleObj spid="_x0000_s34818" name="文档" r:id="rId3" imgW="7805013" imgH="99125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2" name="Object 2"/>
          <p:cNvGraphicFramePr>
            <a:graphicFrameLocks noChangeAspect="1"/>
          </p:cNvGraphicFramePr>
          <p:nvPr/>
        </p:nvGraphicFramePr>
        <p:xfrm>
          <a:off x="636588" y="989032"/>
          <a:ext cx="7872412" cy="5154612"/>
        </p:xfrm>
        <a:graphic>
          <a:graphicData uri="http://schemas.openxmlformats.org/presentationml/2006/ole">
            <p:oleObj spid="_x0000_s35842" name="文档" r:id="rId3" imgW="7948042" imgH="51572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866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36866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890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37890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14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38914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669925" y="1347788"/>
          <a:ext cx="7805738" cy="4162425"/>
        </p:xfrm>
        <a:graphic>
          <a:graphicData uri="http://schemas.openxmlformats.org/presentationml/2006/ole">
            <p:oleObj spid="_x0000_s4098" name="文档" r:id="rId3" imgW="7805013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938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39938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62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40962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86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41986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010" name="Object 2"/>
          <p:cNvGraphicFramePr>
            <a:graphicFrameLocks noChangeAspect="1"/>
          </p:cNvGraphicFramePr>
          <p:nvPr/>
        </p:nvGraphicFramePr>
        <p:xfrm>
          <a:off x="644525" y="846138"/>
          <a:ext cx="7856538" cy="5167312"/>
        </p:xfrm>
        <a:graphic>
          <a:graphicData uri="http://schemas.openxmlformats.org/presentationml/2006/ole">
            <p:oleObj spid="_x0000_s43010" name="文档" r:id="rId3" imgW="7855812" imgH="516664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034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44034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058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45058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082" name="Object 2"/>
          <p:cNvGraphicFramePr>
            <a:graphicFrameLocks noChangeAspect="1"/>
          </p:cNvGraphicFramePr>
          <p:nvPr/>
        </p:nvGraphicFramePr>
        <p:xfrm>
          <a:off x="644525" y="1044575"/>
          <a:ext cx="7856538" cy="4770438"/>
        </p:xfrm>
        <a:graphic>
          <a:graphicData uri="http://schemas.openxmlformats.org/presentationml/2006/ole">
            <p:oleObj spid="_x0000_s46082" name="文档" r:id="rId3" imgW="7855812" imgH="477006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130" name="Object 2"/>
          <p:cNvGraphicFramePr>
            <a:graphicFrameLocks noChangeAspect="1"/>
          </p:cNvGraphicFramePr>
          <p:nvPr/>
        </p:nvGraphicFramePr>
        <p:xfrm>
          <a:off x="669925" y="1797050"/>
          <a:ext cx="7805738" cy="3262313"/>
        </p:xfrm>
        <a:graphic>
          <a:graphicData uri="http://schemas.openxmlformats.org/presentationml/2006/ole">
            <p:oleObj spid="_x0000_s48130" name="文档" r:id="rId3" imgW="7805013" imgH="326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154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49154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5122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178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50178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02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51202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2226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52226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250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53250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274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54274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298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55298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4072" name="Object 8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344072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3041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343041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2017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342017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099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6146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9969" name="Object 1"/>
          <p:cNvGraphicFramePr>
            <a:graphicFrameLocks noChangeAspect="1"/>
          </p:cNvGraphicFramePr>
          <p:nvPr/>
        </p:nvGraphicFramePr>
        <p:xfrm>
          <a:off x="669925" y="2139950"/>
          <a:ext cx="7805738" cy="2576513"/>
        </p:xfrm>
        <a:graphic>
          <a:graphicData uri="http://schemas.openxmlformats.org/presentationml/2006/ole">
            <p:oleObj spid="_x0000_s339969" name="文档" r:id="rId3" imgW="7805013" imgH="257683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8945" name="Object 1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338945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21" name="Object 1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337921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6897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336897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5873" name="Object 1"/>
          <p:cNvGraphicFramePr>
            <a:graphicFrameLocks noChangeAspect="1"/>
          </p:cNvGraphicFramePr>
          <p:nvPr/>
        </p:nvGraphicFramePr>
        <p:xfrm>
          <a:off x="669925" y="2590800"/>
          <a:ext cx="7805738" cy="1676400"/>
        </p:xfrm>
        <a:graphic>
          <a:graphicData uri="http://schemas.openxmlformats.org/presentationml/2006/ole">
            <p:oleObj spid="_x0000_s335873" name="文档" r:id="rId3" imgW="7805013" imgH="167635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4849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334849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3825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333825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2801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332801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1777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331777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0753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330753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660400" y="1149350"/>
          <a:ext cx="7824788" cy="4559300"/>
        </p:xfrm>
        <a:graphic>
          <a:graphicData uri="http://schemas.openxmlformats.org/presentationml/2006/ole">
            <p:oleObj spid="_x0000_s7170" name="文档" r:id="rId3" imgW="7824108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9729" name="Object 1"/>
          <p:cNvGraphicFramePr>
            <a:graphicFrameLocks noChangeAspect="1"/>
          </p:cNvGraphicFramePr>
          <p:nvPr/>
        </p:nvGraphicFramePr>
        <p:xfrm>
          <a:off x="669925" y="2392363"/>
          <a:ext cx="7805738" cy="2073275"/>
        </p:xfrm>
        <a:graphic>
          <a:graphicData uri="http://schemas.openxmlformats.org/presentationml/2006/ole">
            <p:oleObj spid="_x0000_s329729" name="文档" r:id="rId3" imgW="7805013" imgH="20729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8705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328705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681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327681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6657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326657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5633" name="Object 1"/>
          <p:cNvGraphicFramePr>
            <a:graphicFrameLocks noChangeAspect="1"/>
          </p:cNvGraphicFramePr>
          <p:nvPr/>
        </p:nvGraphicFramePr>
        <p:xfrm>
          <a:off x="669925" y="2392363"/>
          <a:ext cx="7805738" cy="2073275"/>
        </p:xfrm>
        <a:graphic>
          <a:graphicData uri="http://schemas.openxmlformats.org/presentationml/2006/ole">
            <p:oleObj spid="_x0000_s325633" name="文档" r:id="rId3" imgW="7805013" imgH="20729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4609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324609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3585" name="Object 1"/>
          <p:cNvGraphicFramePr>
            <a:graphicFrameLocks noChangeAspect="1"/>
          </p:cNvGraphicFramePr>
          <p:nvPr/>
        </p:nvGraphicFramePr>
        <p:xfrm>
          <a:off x="669925" y="2193925"/>
          <a:ext cx="7805738" cy="2470150"/>
        </p:xfrm>
        <a:graphic>
          <a:graphicData uri="http://schemas.openxmlformats.org/presentationml/2006/ole">
            <p:oleObj spid="_x0000_s323585" name="文档" r:id="rId3" imgW="7805013" imgH="246950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2561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322561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1537" name="Object 1"/>
          <p:cNvGraphicFramePr>
            <a:graphicFrameLocks noChangeAspect="1"/>
          </p:cNvGraphicFramePr>
          <p:nvPr/>
        </p:nvGraphicFramePr>
        <p:xfrm>
          <a:off x="669925" y="950913"/>
          <a:ext cx="7805738" cy="4956175"/>
        </p:xfrm>
        <a:graphic>
          <a:graphicData uri="http://schemas.openxmlformats.org/presentationml/2006/ole">
            <p:oleObj spid="_x0000_s321537" name="文档" r:id="rId3" imgW="7805013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0513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320513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8194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9489" name="Object 1"/>
          <p:cNvGraphicFramePr>
            <a:graphicFrameLocks noChangeAspect="1"/>
          </p:cNvGraphicFramePr>
          <p:nvPr/>
        </p:nvGraphicFramePr>
        <p:xfrm>
          <a:off x="669925" y="1208104"/>
          <a:ext cx="7805738" cy="4649788"/>
        </p:xfrm>
        <a:graphic>
          <a:graphicData uri="http://schemas.openxmlformats.org/presentationml/2006/ole">
            <p:oleObj spid="_x0000_s319489" name="文档" r:id="rId3" imgW="7814740" imgH="465228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8465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318465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41" name="Object 1"/>
          <p:cNvGraphicFramePr>
            <a:graphicFrameLocks noChangeAspect="1"/>
          </p:cNvGraphicFramePr>
          <p:nvPr/>
        </p:nvGraphicFramePr>
        <p:xfrm>
          <a:off x="669925" y="1149350"/>
          <a:ext cx="7805738" cy="4559300"/>
        </p:xfrm>
        <a:graphic>
          <a:graphicData uri="http://schemas.openxmlformats.org/presentationml/2006/ole">
            <p:oleObj spid="_x0000_s317441" name="文档" r:id="rId3" imgW="7805013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6417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316417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5393" name="Object 1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315393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4369" name="Object 1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314369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3345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313345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644525" y="2233613"/>
          <a:ext cx="7856538" cy="2390775"/>
        </p:xfrm>
        <a:graphic>
          <a:graphicData uri="http://schemas.openxmlformats.org/presentationml/2006/ole">
            <p:oleObj spid="_x0000_s9218" name="文档" r:id="rId3" imgW="7855812" imgH="2391338" progId="Word.Document.12">
              <p:embed/>
            </p:oleObj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自定义 1">
      <a:dk1>
        <a:sysClr val="windowText" lastClr="000000"/>
      </a:dk1>
      <a:lt1>
        <a:sysClr val="window" lastClr="C7EDCC"/>
      </a:lt1>
      <a:dk2>
        <a:srgbClr val="0B5394"/>
      </a:dk2>
      <a:lt2>
        <a:srgbClr val="C7E2FA"/>
      </a:lt2>
      <a:accent1>
        <a:srgbClr val="59A9F2"/>
      </a:accent1>
      <a:accent2>
        <a:srgbClr val="59A9F2"/>
      </a:accent2>
      <a:accent3>
        <a:srgbClr val="0F6FC6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482</TotalTime>
  <Words>0</Words>
  <Application>Microsoft Office PowerPoint</Application>
  <PresentationFormat>全屏显示(4:3)</PresentationFormat>
  <Paragraphs>0</Paragraphs>
  <Slides>86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86</vt:i4>
      </vt:variant>
    </vt:vector>
  </HeadingPairs>
  <TitlesOfParts>
    <vt:vector size="88" baseType="lpstr">
      <vt:lpstr>流畅</vt:lpstr>
      <vt:lpstr>Microsoft Office Word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  <vt:lpstr>幻灯片 82</vt:lpstr>
      <vt:lpstr>幻灯片 83</vt:lpstr>
      <vt:lpstr>幻灯片 84</vt:lpstr>
      <vt:lpstr>幻灯片 85</vt:lpstr>
      <vt:lpstr>幻灯片 86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liuhuan</cp:lastModifiedBy>
  <cp:revision>74</cp:revision>
  <dcterms:modified xsi:type="dcterms:W3CDTF">2017-07-04T02:06:11Z</dcterms:modified>
</cp:coreProperties>
</file>