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(SJ-GZ）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921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024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126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229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2392363"/>
          <a:ext cx="7805738" cy="2073275"/>
        </p:xfrm>
        <a:graphic>
          <a:graphicData uri="http://schemas.openxmlformats.org/presentationml/2006/ole">
            <p:oleObj spid="_x0000_s13314" name="文档" r:id="rId3" imgW="7805013" imgH="207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433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147888"/>
          <a:ext cx="7805738" cy="2560637"/>
        </p:xfrm>
        <a:graphic>
          <a:graphicData uri="http://schemas.openxmlformats.org/presentationml/2006/ole">
            <p:oleObj spid="_x0000_s15362" name="文档" r:id="rId3" imgW="7805013" imgH="25599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638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741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843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03250" y="989032"/>
          <a:ext cx="7939088" cy="5154612"/>
        </p:xfrm>
        <a:graphic>
          <a:graphicData uri="http://schemas.openxmlformats.org/presentationml/2006/ole">
            <p:oleObj spid="_x0000_s2050" name="文档" r:id="rId3" imgW="8081344" imgH="51572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0400" y="852488"/>
          <a:ext cx="7824788" cy="5154612"/>
        </p:xfrm>
        <a:graphic>
          <a:graphicData uri="http://schemas.openxmlformats.org/presentationml/2006/ole">
            <p:oleObj spid="_x0000_s20482" name="文档" r:id="rId3" imgW="7824108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1506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253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355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457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560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662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765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44525" y="1538288"/>
          <a:ext cx="7856538" cy="3779837"/>
        </p:xfrm>
        <a:graphic>
          <a:graphicData uri="http://schemas.openxmlformats.org/presentationml/2006/ole">
            <p:oleObj spid="_x0000_s28674" name="文档" r:id="rId3" imgW="7855812" imgH="37791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44525" y="2233613"/>
          <a:ext cx="7856538" cy="2390775"/>
        </p:xfrm>
        <a:graphic>
          <a:graphicData uri="http://schemas.openxmlformats.org/presentationml/2006/ole">
            <p:oleObj spid="_x0000_s29698" name="文档" r:id="rId3" imgW="7855812" imgH="23913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74688" y="1349375"/>
          <a:ext cx="7761287" cy="4137025"/>
        </p:xfrm>
        <a:graphic>
          <a:graphicData uri="http://schemas.openxmlformats.org/presentationml/2006/ole">
            <p:oleObj spid="_x0000_s30722" name="文档" r:id="rId3" imgW="7814740" imgH="41645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174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2933700"/>
          <a:ext cx="7805738" cy="990600"/>
        </p:xfrm>
        <a:graphic>
          <a:graphicData uri="http://schemas.openxmlformats.org/presentationml/2006/ole">
            <p:oleObj spid="_x0000_s32770" name="文档" r:id="rId3" imgW="7805013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33794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1947863"/>
          <a:ext cx="7805738" cy="2960687"/>
        </p:xfrm>
        <a:graphic>
          <a:graphicData uri="http://schemas.openxmlformats.org/presentationml/2006/ole">
            <p:oleObj spid="_x0000_s34818" name="文档" r:id="rId3" imgW="7814740" imgH="29622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2146300"/>
          <a:ext cx="7805738" cy="2565400"/>
        </p:xfrm>
        <a:graphic>
          <a:graphicData uri="http://schemas.openxmlformats.org/presentationml/2006/ole">
            <p:oleObj spid="_x0000_s35842" name="文档" r:id="rId3" imgW="7814740" imgH="25667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686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7890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38914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993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40962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44525" y="1341438"/>
          <a:ext cx="7856538" cy="4175125"/>
        </p:xfrm>
        <a:graphic>
          <a:graphicData uri="http://schemas.openxmlformats.org/presentationml/2006/ole">
            <p:oleObj spid="_x0000_s41986" name="文档" r:id="rId3" imgW="7855812" imgH="41753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301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44525" y="1044575"/>
          <a:ext cx="7856538" cy="4770438"/>
        </p:xfrm>
        <a:graphic>
          <a:graphicData uri="http://schemas.openxmlformats.org/presentationml/2006/ole">
            <p:oleObj spid="_x0000_s44034" name="文档" r:id="rId3" imgW="7855812" imgH="477006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44525" y="2628900"/>
          <a:ext cx="7856538" cy="1598613"/>
        </p:xfrm>
        <a:graphic>
          <a:graphicData uri="http://schemas.openxmlformats.org/presentationml/2006/ole">
            <p:oleObj spid="_x0000_s45058" name="文档" r:id="rId3" imgW="7855812" imgH="15985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710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4813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406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4406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409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304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4304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201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4201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099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4099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996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3996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94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3894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21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37921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689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3689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5873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335873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4849" name="Object 1"/>
          <p:cNvGraphicFramePr>
            <a:graphicFrameLocks noChangeAspect="1"/>
          </p:cNvGraphicFramePr>
          <p:nvPr/>
        </p:nvGraphicFramePr>
        <p:xfrm>
          <a:off x="669925" y="2933700"/>
          <a:ext cx="7805738" cy="990600"/>
        </p:xfrm>
        <a:graphic>
          <a:graphicData uri="http://schemas.openxmlformats.org/presentationml/2006/ole">
            <p:oleObj spid="_x0000_s334849" name="文档" r:id="rId3" imgW="7805013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3825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33825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5122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2801" name="Object 1"/>
          <p:cNvGraphicFramePr>
            <a:graphicFrameLocks noChangeAspect="1"/>
          </p:cNvGraphicFramePr>
          <p:nvPr/>
        </p:nvGraphicFramePr>
        <p:xfrm>
          <a:off x="669925" y="957263"/>
          <a:ext cx="7805738" cy="4943475"/>
        </p:xfrm>
        <a:graphic>
          <a:graphicData uri="http://schemas.openxmlformats.org/presentationml/2006/ole">
            <p:oleObj spid="_x0000_s332801" name="文档" r:id="rId3" imgW="7805013" imgH="494368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177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3177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075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3075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972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2972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8705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28705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81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327681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6657" name="Object 1"/>
          <p:cNvGraphicFramePr>
            <a:graphicFrameLocks noChangeAspect="1"/>
          </p:cNvGraphicFramePr>
          <p:nvPr/>
        </p:nvGraphicFramePr>
        <p:xfrm>
          <a:off x="669925" y="1500188"/>
          <a:ext cx="7805738" cy="3857625"/>
        </p:xfrm>
        <a:graphic>
          <a:graphicData uri="http://schemas.openxmlformats.org/presentationml/2006/ole">
            <p:oleObj spid="_x0000_s326657" name="文档" r:id="rId3" imgW="7805013" imgH="385697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63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2563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460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2460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358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2358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146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256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2256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1537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321537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51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2051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948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1948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846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1846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41" name="Object 1"/>
          <p:cNvGraphicFramePr>
            <a:graphicFrameLocks noChangeAspect="1"/>
          </p:cNvGraphicFramePr>
          <p:nvPr/>
        </p:nvGraphicFramePr>
        <p:xfrm>
          <a:off x="669925" y="2392363"/>
          <a:ext cx="7805738" cy="2073275"/>
        </p:xfrm>
        <a:graphic>
          <a:graphicData uri="http://schemas.openxmlformats.org/presentationml/2006/ole">
            <p:oleObj spid="_x0000_s317441" name="文档" r:id="rId3" imgW="7805013" imgH="207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41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1641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539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1539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436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1436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334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13345" name="文档" r:id="rId3" imgW="7814740" imgH="436340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7170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32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1232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129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1129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027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1027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249" name="Object 1"/>
          <p:cNvGraphicFramePr>
            <a:graphicFrameLocks noChangeAspect="1"/>
          </p:cNvGraphicFramePr>
          <p:nvPr/>
        </p:nvGraphicFramePr>
        <p:xfrm>
          <a:off x="669925" y="792163"/>
          <a:ext cx="7805738" cy="5275262"/>
        </p:xfrm>
        <a:graphic>
          <a:graphicData uri="http://schemas.openxmlformats.org/presentationml/2006/ole">
            <p:oleObj spid="_x0000_s309249" name="文档" r:id="rId3" imgW="7805013" imgH="527578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22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0822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01" name="Object 1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307201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6177" name="Object 1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306177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5153" name="Object 1"/>
          <p:cNvGraphicFramePr>
            <a:graphicFrameLocks noChangeAspect="1"/>
          </p:cNvGraphicFramePr>
          <p:nvPr/>
        </p:nvGraphicFramePr>
        <p:xfrm>
          <a:off x="695352" y="1050925"/>
          <a:ext cx="7805738" cy="4757738"/>
        </p:xfrm>
        <a:graphic>
          <a:graphicData uri="http://schemas.openxmlformats.org/presentationml/2006/ole">
            <p:oleObj spid="_x0000_s30515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412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0412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310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0310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44525" y="1935163"/>
          <a:ext cx="7856538" cy="2986087"/>
        </p:xfrm>
        <a:graphic>
          <a:graphicData uri="http://schemas.openxmlformats.org/presentationml/2006/ole">
            <p:oleObj spid="_x0000_s8194" name="文档" r:id="rId3" imgW="7855812" imgH="298602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2081" name="Object 1"/>
          <p:cNvGraphicFramePr>
            <a:graphicFrameLocks noChangeAspect="1"/>
          </p:cNvGraphicFramePr>
          <p:nvPr/>
        </p:nvGraphicFramePr>
        <p:xfrm>
          <a:off x="669925" y="2344738"/>
          <a:ext cx="7805738" cy="2168525"/>
        </p:xfrm>
        <a:graphic>
          <a:graphicData uri="http://schemas.openxmlformats.org/presentationml/2006/ole">
            <p:oleObj spid="_x0000_s302081" name="文档" r:id="rId3" imgW="7814740" imgH="21698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105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0105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003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0003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9009" name="Object 1"/>
          <p:cNvGraphicFramePr>
            <a:graphicFrameLocks noChangeAspect="1"/>
          </p:cNvGraphicFramePr>
          <p:nvPr/>
        </p:nvGraphicFramePr>
        <p:xfrm>
          <a:off x="669925" y="989032"/>
          <a:ext cx="7805738" cy="5154612"/>
        </p:xfrm>
        <a:graphic>
          <a:graphicData uri="http://schemas.openxmlformats.org/presentationml/2006/ole">
            <p:oleObj spid="_x0000_s299009" name="文档" r:id="rId3" imgW="7814740" imgH="52732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98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9798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6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9696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480</TotalTime>
  <Words>0</Words>
  <Application>Microsoft Office PowerPoint</Application>
  <PresentationFormat>全屏显示(4:3)</PresentationFormat>
  <Paragraphs>0</Paragraphs>
  <Slides>95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95</vt:i4>
      </vt:variant>
    </vt:vector>
  </HeadingPairs>
  <TitlesOfParts>
    <vt:vector size="97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liuhuan</cp:lastModifiedBy>
  <cp:revision>73</cp:revision>
  <dcterms:modified xsi:type="dcterms:W3CDTF">2017-07-04T02:14:47Z</dcterms:modified>
</cp:coreProperties>
</file>