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5" r:id="rId30"/>
    <p:sldId id="284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8" r:id="rId93"/>
    <p:sldId id="347" r:id="rId9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20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2017-7-4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生物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(SJ-GZ）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75" y="2797175"/>
            <a:ext cx="8096250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342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57200"/>
            <a:ext cx="314325" cy="314325"/>
          </a:xfrm>
          <a:prstGeom prst="rect">
            <a:avLst/>
          </a:prstGeom>
          <a:noFill/>
        </p:spPr>
      </p:pic>
      <p:pic>
        <p:nvPicPr>
          <p:cNvPr id="27034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28725"/>
            <a:ext cx="314325" cy="314325"/>
          </a:xfrm>
          <a:prstGeom prst="rect">
            <a:avLst/>
          </a:prstGeom>
          <a:noFill/>
        </p:spPr>
      </p:pic>
      <p:pic>
        <p:nvPicPr>
          <p:cNvPr id="27034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000250"/>
            <a:ext cx="314325" cy="314325"/>
          </a:xfrm>
          <a:prstGeom prst="rect">
            <a:avLst/>
          </a:prstGeom>
          <a:noFill/>
        </p:spPr>
      </p:pic>
      <p:pic>
        <p:nvPicPr>
          <p:cNvPr id="27033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771775"/>
            <a:ext cx="314325" cy="314325"/>
          </a:xfrm>
          <a:prstGeom prst="rect">
            <a:avLst/>
          </a:prstGeom>
          <a:noFill/>
        </p:spPr>
      </p:pic>
      <p:pic>
        <p:nvPicPr>
          <p:cNvPr id="27033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543300"/>
            <a:ext cx="314325" cy="314325"/>
          </a:xfrm>
          <a:prstGeom prst="rect">
            <a:avLst/>
          </a:prstGeom>
          <a:noFill/>
        </p:spPr>
      </p:pic>
      <p:pic>
        <p:nvPicPr>
          <p:cNvPr id="270337" name="Picture 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4314825"/>
            <a:ext cx="314325" cy="314325"/>
          </a:xfrm>
          <a:prstGeom prst="rect">
            <a:avLst/>
          </a:prstGeom>
          <a:noFill/>
        </p:spPr>
      </p:pic>
      <p:sp>
        <p:nvSpPr>
          <p:cNvPr id="27034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5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黑体" pitchFamily="2" charset="-122"/>
                <a:cs typeface="Times New Roman" pitchFamily="18" charset="0"/>
              </a:rPr>
              <a:t>3.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黑体" pitchFamily="2" charset="-122"/>
                <a:cs typeface="Times New Roman" pitchFamily="18" charset="0"/>
              </a:rPr>
              <a:t>蛙的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70344" name="Rectangle 8"/>
          <p:cNvSpPr>
            <a:spLocks noChangeArrowheads="1"/>
          </p:cNvSpPr>
          <p:nvPr/>
        </p:nvSpPr>
        <p:spPr bwMode="auto">
          <a:xfrm>
            <a:off x="0" y="7715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5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2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黑体" pitchFamily="2" charset="-122"/>
                <a:cs typeface="Times New Roman" pitchFamily="18" charset="0"/>
              </a:rPr>
              <a:t>　　　</a:t>
            </a:r>
            <a:r>
              <a:rPr kumimoji="0" lang="zh-CN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黑体" pitchFamily="2" charset="-122"/>
                <a:cs typeface="Times New Roman" pitchFamily="18" charset="0"/>
              </a:rPr>
              <a:t>进行无丝分裂产生新细胞。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黑体" pitchFamily="2" charset="-122"/>
                <a:cs typeface="Times New Roman" pitchFamily="18" charset="0"/>
              </a:rPr>
              <a:t> </a:t>
            </a:r>
            <a:endParaRPr kumimoji="0" lang="zh-CN" altLang="en-US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558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黑体" pitchFamily="2" charset="-122"/>
                <a:cs typeface="Times New Roman" pitchFamily="18" charset="0"/>
              </a:rPr>
              <a:t>五、观察植物细胞的有丝分裂</a:t>
            </a:r>
            <a:endParaRPr kumimoji="0" lang="zh-CN" altLang="en-US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558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黑体" pitchFamily="2" charset="-122"/>
                <a:cs typeface="Times New Roman" pitchFamily="18" charset="0"/>
              </a:rPr>
              <a:t>1.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黑体" pitchFamily="2" charset="-122"/>
                <a:cs typeface="Times New Roman" pitchFamily="18" charset="0"/>
              </a:rPr>
              <a:t>制作装片的步骤</a:t>
            </a: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黑体" pitchFamily="2" charset="-122"/>
                <a:cs typeface="Times New Roman" pitchFamily="18" charset="0"/>
              </a:rPr>
              <a:t>: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黑体" pitchFamily="2" charset="-122"/>
                <a:cs typeface="Times New Roman" pitchFamily="18" charset="0"/>
              </a:rPr>
              <a:t>解离→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70345" name="Rectangle 9"/>
          <p:cNvSpPr>
            <a:spLocks noChangeArrowheads="1"/>
          </p:cNvSpPr>
          <p:nvPr/>
        </p:nvSpPr>
        <p:spPr bwMode="auto">
          <a:xfrm>
            <a:off x="0" y="15430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5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2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黑体" pitchFamily="2" charset="-122"/>
                <a:cs typeface="Times New Roman" pitchFamily="18" charset="0"/>
              </a:rPr>
              <a:t>　　</a:t>
            </a:r>
            <a:r>
              <a:rPr kumimoji="0" lang="zh-CN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黑体" pitchFamily="2" charset="-122"/>
                <a:cs typeface="Times New Roman" pitchFamily="18" charset="0"/>
              </a:rPr>
              <a:t>→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70346" name="Rectangle 10"/>
          <p:cNvSpPr>
            <a:spLocks noChangeArrowheads="1"/>
          </p:cNvSpPr>
          <p:nvPr/>
        </p:nvSpPr>
        <p:spPr bwMode="auto">
          <a:xfrm>
            <a:off x="0" y="23145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5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2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黑体" pitchFamily="2" charset="-122"/>
                <a:cs typeface="Times New Roman" pitchFamily="18" charset="0"/>
              </a:rPr>
              <a:t>　　　</a:t>
            </a:r>
            <a:r>
              <a:rPr kumimoji="0" lang="zh-CN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黑体" pitchFamily="2" charset="-122"/>
                <a:cs typeface="Times New Roman" pitchFamily="18" charset="0"/>
              </a:rPr>
              <a:t>→制片。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黑体" pitchFamily="2" charset="-122"/>
                <a:cs typeface="Times New Roman" pitchFamily="18" charset="0"/>
              </a:rPr>
              <a:t> </a:t>
            </a:r>
            <a:endParaRPr kumimoji="0" lang="zh-CN" altLang="en-US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558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黑体" pitchFamily="2" charset="-122"/>
                <a:cs typeface="Times New Roman" pitchFamily="18" charset="0"/>
              </a:rPr>
              <a:t>2.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黑体" pitchFamily="2" charset="-122"/>
                <a:cs typeface="Times New Roman" pitchFamily="18" charset="0"/>
              </a:rPr>
              <a:t>观察装片</a:t>
            </a:r>
            <a:endParaRPr kumimoji="0" lang="zh-CN" altLang="en-US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558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黑体" pitchFamily="2" charset="-122"/>
                <a:cs typeface="Times New Roman" pitchFamily="18" charset="0"/>
              </a:rPr>
              <a:t>(1)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黑体" pitchFamily="2" charset="-122"/>
                <a:cs typeface="Times New Roman" pitchFamily="18" charset="0"/>
              </a:rPr>
              <a:t>先用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70347" name="Rectangle 11"/>
          <p:cNvSpPr>
            <a:spLocks noChangeArrowheads="1"/>
          </p:cNvSpPr>
          <p:nvPr/>
        </p:nvSpPr>
        <p:spPr bwMode="auto">
          <a:xfrm>
            <a:off x="0" y="3086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5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2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黑体" pitchFamily="2" charset="-122"/>
                <a:cs typeface="Times New Roman" pitchFamily="18" charset="0"/>
              </a:rPr>
              <a:t>　　　</a:t>
            </a:r>
            <a:r>
              <a:rPr kumimoji="0" lang="zh-CN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黑体" pitchFamily="2" charset="-122"/>
                <a:cs typeface="Times New Roman" pitchFamily="18" charset="0"/>
              </a:rPr>
              <a:t>找到分生区的细胞</a:t>
            </a: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黑体" pitchFamily="2" charset="-122"/>
                <a:cs typeface="Times New Roman" pitchFamily="18" charset="0"/>
              </a:rPr>
              <a:t>,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黑体" pitchFamily="2" charset="-122"/>
                <a:cs typeface="Times New Roman" pitchFamily="18" charset="0"/>
              </a:rPr>
              <a:t>再换用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70348" name="Rectangle 12"/>
          <p:cNvSpPr>
            <a:spLocks noChangeArrowheads="1"/>
          </p:cNvSpPr>
          <p:nvPr/>
        </p:nvSpPr>
        <p:spPr bwMode="auto">
          <a:xfrm>
            <a:off x="0" y="38576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5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2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黑体" pitchFamily="2" charset="-122"/>
                <a:cs typeface="Times New Roman" pitchFamily="18" charset="0"/>
              </a:rPr>
              <a:t>　　　</a:t>
            </a:r>
            <a:r>
              <a:rPr kumimoji="0" lang="zh-CN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黑体" pitchFamily="2" charset="-122"/>
                <a:cs typeface="Times New Roman" pitchFamily="18" charset="0"/>
              </a:rPr>
              <a:t>进行观察。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黑体" pitchFamily="2" charset="-122"/>
                <a:cs typeface="Times New Roman" pitchFamily="18" charset="0"/>
              </a:rPr>
              <a:t> </a:t>
            </a:r>
            <a:endParaRPr kumimoji="0" lang="zh-CN" altLang="en-US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558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黑体" pitchFamily="2" charset="-122"/>
                <a:cs typeface="Times New Roman" pitchFamily="18" charset="0"/>
              </a:rPr>
              <a:t> </a:t>
            </a:r>
            <a:r>
              <a:rPr kumimoji="0" lang="en-US" altLang="zh-CN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黑体" pitchFamily="2" charset="-122"/>
                <a:cs typeface="Times New Roman" pitchFamily="18" charset="0"/>
              </a:rPr>
              <a:t>(2)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黑体" pitchFamily="2" charset="-122"/>
                <a:cs typeface="Times New Roman" pitchFamily="18" charset="0"/>
              </a:rPr>
              <a:t>视野中处于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70349" name="Rectangle 13"/>
          <p:cNvSpPr>
            <a:spLocks noChangeArrowheads="1"/>
          </p:cNvSpPr>
          <p:nvPr/>
        </p:nvSpPr>
        <p:spPr bwMode="auto">
          <a:xfrm>
            <a:off x="0" y="4629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5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2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黑体" pitchFamily="2" charset="-122"/>
                <a:cs typeface="Times New Roman" pitchFamily="18" charset="0"/>
              </a:rPr>
              <a:t>　　　　</a:t>
            </a:r>
            <a:r>
              <a:rPr kumimoji="0" lang="zh-CN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黑体" pitchFamily="2" charset="-122"/>
                <a:cs typeface="Times New Roman" pitchFamily="18" charset="0"/>
              </a:rPr>
              <a:t>的细胞数目最多。</a:t>
            </a:r>
            <a:r>
              <a:rPr kumimoji="0" lang="zh-CN" altLang="en-US" sz="2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黑体" pitchFamily="2" charset="-122"/>
                <a:cs typeface="Times New Roman" pitchFamily="18" charset="0"/>
              </a:rPr>
              <a:t> 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9313" name="Object 1"/>
          <p:cNvGraphicFramePr>
            <a:graphicFrameLocks noChangeAspect="1"/>
          </p:cNvGraphicFramePr>
          <p:nvPr/>
        </p:nvGraphicFramePr>
        <p:xfrm>
          <a:off x="644525" y="2035175"/>
          <a:ext cx="7856538" cy="2787650"/>
        </p:xfrm>
        <a:graphic>
          <a:graphicData uri="http://schemas.openxmlformats.org/presentationml/2006/ole">
            <p:oleObj spid="_x0000_s269313" name="文档" r:id="rId3" imgW="7855812" imgH="278791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8289" name="Object 1"/>
          <p:cNvGraphicFramePr>
            <a:graphicFrameLocks noChangeAspect="1"/>
          </p:cNvGraphicFramePr>
          <p:nvPr/>
        </p:nvGraphicFramePr>
        <p:xfrm>
          <a:off x="669925" y="1401763"/>
          <a:ext cx="7805738" cy="4054475"/>
        </p:xfrm>
        <a:graphic>
          <a:graphicData uri="http://schemas.openxmlformats.org/presentationml/2006/ole">
            <p:oleObj spid="_x0000_s268289" name="文档" r:id="rId3" imgW="7805013" imgH="405508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7265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67265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41" name="Object 1"/>
          <p:cNvGraphicFramePr>
            <a:graphicFrameLocks noChangeAspect="1"/>
          </p:cNvGraphicFramePr>
          <p:nvPr/>
        </p:nvGraphicFramePr>
        <p:xfrm>
          <a:off x="669925" y="2392363"/>
          <a:ext cx="7805738" cy="2073275"/>
        </p:xfrm>
        <a:graphic>
          <a:graphicData uri="http://schemas.openxmlformats.org/presentationml/2006/ole">
            <p:oleObj spid="_x0000_s266241" name="文档" r:id="rId3" imgW="7805013" imgH="207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5217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65217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4193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64193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3169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63169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2145" name="Object 1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262145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1121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61121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050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0097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60097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9073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59073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0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7025" name="Object 1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257025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01" name="Object 1"/>
          <p:cNvGraphicFramePr>
            <a:graphicFrameLocks noChangeAspect="1"/>
          </p:cNvGraphicFramePr>
          <p:nvPr/>
        </p:nvGraphicFramePr>
        <p:xfrm>
          <a:off x="636588" y="1298592"/>
          <a:ext cx="7872412" cy="4559300"/>
        </p:xfrm>
        <a:graphic>
          <a:graphicData uri="http://schemas.openxmlformats.org/presentationml/2006/ole">
            <p:oleObj spid="_x0000_s256001" name="文档" r:id="rId3" imgW="7948042" imgH="522391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3953" name="Object 1"/>
          <p:cNvGraphicFramePr>
            <a:graphicFrameLocks noChangeAspect="1"/>
          </p:cNvGraphicFramePr>
          <p:nvPr/>
        </p:nvGraphicFramePr>
        <p:xfrm>
          <a:off x="660400" y="2635250"/>
          <a:ext cx="7824788" cy="1585913"/>
        </p:xfrm>
        <a:graphic>
          <a:graphicData uri="http://schemas.openxmlformats.org/presentationml/2006/ole">
            <p:oleObj spid="_x0000_s253953" name="文档" r:id="rId3" imgW="7824108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2929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52929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1906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251906" name="文档" r:id="rId3" imgW="7814740" imgH="436340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9857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49857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603250" y="852488"/>
          <a:ext cx="7939088" cy="5154612"/>
        </p:xfrm>
        <a:graphic>
          <a:graphicData uri="http://schemas.openxmlformats.org/presentationml/2006/ole">
            <p:oleObj spid="_x0000_s3075" name="文档" r:id="rId3" imgW="8081344" imgH="51572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0881" name="Object 1"/>
          <p:cNvGraphicFramePr>
            <a:graphicFrameLocks noChangeAspect="1"/>
          </p:cNvGraphicFramePr>
          <p:nvPr/>
        </p:nvGraphicFramePr>
        <p:xfrm>
          <a:off x="669925" y="1550988"/>
          <a:ext cx="7805738" cy="3754437"/>
        </p:xfrm>
        <a:graphic>
          <a:graphicData uri="http://schemas.openxmlformats.org/presentationml/2006/ole">
            <p:oleObj spid="_x0000_s250881" name="文档" r:id="rId3" imgW="7805013" imgH="375431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8833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48833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7809" name="Object 1"/>
          <p:cNvGraphicFramePr>
            <a:graphicFrameLocks noChangeAspect="1"/>
          </p:cNvGraphicFramePr>
          <p:nvPr/>
        </p:nvGraphicFramePr>
        <p:xfrm>
          <a:off x="669925" y="2146300"/>
          <a:ext cx="7805738" cy="2565400"/>
        </p:xfrm>
        <a:graphic>
          <a:graphicData uri="http://schemas.openxmlformats.org/presentationml/2006/ole">
            <p:oleObj spid="_x0000_s247809" name="文档" r:id="rId3" imgW="7814740" imgH="256675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6785" name="Object 1"/>
          <p:cNvGraphicFramePr>
            <a:graphicFrameLocks noChangeAspect="1"/>
          </p:cNvGraphicFramePr>
          <p:nvPr/>
        </p:nvGraphicFramePr>
        <p:xfrm>
          <a:off x="644525" y="1347788"/>
          <a:ext cx="7856538" cy="4164012"/>
        </p:xfrm>
        <a:graphic>
          <a:graphicData uri="http://schemas.openxmlformats.org/presentationml/2006/ole">
            <p:oleObj spid="_x0000_s246785" name="文档" r:id="rId3" imgW="7855812" imgH="41635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61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45761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4737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44737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3713" name="Object 1"/>
          <p:cNvGraphicFramePr>
            <a:graphicFrameLocks noChangeAspect="1"/>
          </p:cNvGraphicFramePr>
          <p:nvPr/>
        </p:nvGraphicFramePr>
        <p:xfrm>
          <a:off x="644525" y="1836738"/>
          <a:ext cx="7856538" cy="3184525"/>
        </p:xfrm>
        <a:graphic>
          <a:graphicData uri="http://schemas.openxmlformats.org/presentationml/2006/ole">
            <p:oleObj spid="_x0000_s243713" name="文档" r:id="rId3" imgW="7855812" imgH="31844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2689" name="Object 1"/>
          <p:cNvGraphicFramePr>
            <a:graphicFrameLocks noChangeAspect="1"/>
          </p:cNvGraphicFramePr>
          <p:nvPr/>
        </p:nvGraphicFramePr>
        <p:xfrm>
          <a:off x="644525" y="2430463"/>
          <a:ext cx="7856538" cy="1995487"/>
        </p:xfrm>
        <a:graphic>
          <a:graphicData uri="http://schemas.openxmlformats.org/presentationml/2006/ole">
            <p:oleObj spid="_x0000_s242689" name="文档" r:id="rId3" imgW="7855812" imgH="199512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1665" name="Object 1"/>
          <p:cNvGraphicFramePr>
            <a:graphicFrameLocks noChangeAspect="1"/>
          </p:cNvGraphicFramePr>
          <p:nvPr/>
        </p:nvGraphicFramePr>
        <p:xfrm>
          <a:off x="669925" y="1057275"/>
          <a:ext cx="7805738" cy="4745038"/>
        </p:xfrm>
        <a:graphic>
          <a:graphicData uri="http://schemas.openxmlformats.org/presentationml/2006/ole">
            <p:oleObj spid="_x0000_s241665" name="文档" r:id="rId3" imgW="7814740" imgH="474773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9617" name="Object 1"/>
          <p:cNvGraphicFramePr>
            <a:graphicFrameLocks noChangeAspect="1"/>
          </p:cNvGraphicFramePr>
          <p:nvPr/>
        </p:nvGraphicFramePr>
        <p:xfrm>
          <a:off x="669925" y="957263"/>
          <a:ext cx="7805738" cy="4943475"/>
        </p:xfrm>
        <a:graphic>
          <a:graphicData uri="http://schemas.openxmlformats.org/presentationml/2006/ole">
            <p:oleObj spid="_x0000_s239617" name="文档" r:id="rId3" imgW="7814740" imgH="49462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8593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38593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7569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37569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6545" name="Object 1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236545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21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235521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4497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234497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3473" name="Object 1"/>
          <p:cNvGraphicFramePr>
            <a:graphicFrameLocks noChangeAspect="1"/>
          </p:cNvGraphicFramePr>
          <p:nvPr/>
        </p:nvGraphicFramePr>
        <p:xfrm>
          <a:off x="644525" y="1638300"/>
          <a:ext cx="7856538" cy="3581400"/>
        </p:xfrm>
        <a:graphic>
          <a:graphicData uri="http://schemas.openxmlformats.org/presentationml/2006/ole">
            <p:oleObj spid="_x0000_s233473" name="文档" r:id="rId3" imgW="7855812" imgH="35807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4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1425" name="Object 1"/>
          <p:cNvGraphicFramePr>
            <a:graphicFrameLocks noChangeAspect="1"/>
          </p:cNvGraphicFramePr>
          <p:nvPr/>
        </p:nvGraphicFramePr>
        <p:xfrm>
          <a:off x="669925" y="1500188"/>
          <a:ext cx="7805738" cy="3857625"/>
        </p:xfrm>
        <a:graphic>
          <a:graphicData uri="http://schemas.openxmlformats.org/presentationml/2006/ole">
            <p:oleObj spid="_x0000_s231425" name="文档" r:id="rId3" imgW="7805013" imgH="385697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040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3040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9377" name="Object 1"/>
          <p:cNvGraphicFramePr>
            <a:graphicFrameLocks noChangeAspect="1"/>
          </p:cNvGraphicFramePr>
          <p:nvPr/>
        </p:nvGraphicFramePr>
        <p:xfrm>
          <a:off x="669925" y="2292350"/>
          <a:ext cx="7805738" cy="2271713"/>
        </p:xfrm>
        <a:graphic>
          <a:graphicData uri="http://schemas.openxmlformats.org/presentationml/2006/ole">
            <p:oleObj spid="_x0000_s229377" name="文档" r:id="rId3" imgW="7805013" imgH="22710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8353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28353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7329" name="Object 1"/>
          <p:cNvGraphicFramePr>
            <a:graphicFrameLocks noChangeAspect="1"/>
          </p:cNvGraphicFramePr>
          <p:nvPr/>
        </p:nvGraphicFramePr>
        <p:xfrm>
          <a:off x="669925" y="2392363"/>
          <a:ext cx="7805738" cy="2073275"/>
        </p:xfrm>
        <a:graphic>
          <a:graphicData uri="http://schemas.openxmlformats.org/presentationml/2006/ole">
            <p:oleObj spid="_x0000_s227329" name="文档" r:id="rId3" imgW="7805013" imgH="207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6305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26305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281" name="Object 1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225281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4257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24257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3233" name="Object 1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223233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2209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22209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1185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21185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0161" name="Object 1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220161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5122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9137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19137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8113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18113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0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6065" name="Object 1"/>
          <p:cNvGraphicFramePr>
            <a:graphicFrameLocks noChangeAspect="1"/>
          </p:cNvGraphicFramePr>
          <p:nvPr/>
        </p:nvGraphicFramePr>
        <p:xfrm>
          <a:off x="214313" y="1546225"/>
          <a:ext cx="8716962" cy="3765550"/>
        </p:xfrm>
        <a:graphic>
          <a:graphicData uri="http://schemas.openxmlformats.org/presentationml/2006/ole">
            <p:oleObj spid="_x0000_s216065" name="文档" r:id="rId3" imgW="8716871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41" name="Object 1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215041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4017" name="Object 1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214017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2993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12993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1969" name="Object 1"/>
          <p:cNvGraphicFramePr>
            <a:graphicFrameLocks noChangeAspect="1"/>
          </p:cNvGraphicFramePr>
          <p:nvPr/>
        </p:nvGraphicFramePr>
        <p:xfrm>
          <a:off x="669925" y="2392363"/>
          <a:ext cx="7805738" cy="2073275"/>
        </p:xfrm>
        <a:graphic>
          <a:graphicData uri="http://schemas.openxmlformats.org/presentationml/2006/ole">
            <p:oleObj spid="_x0000_s211969" name="文档" r:id="rId3" imgW="7805013" imgH="207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0945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10945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9921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09921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6146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8897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08897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7873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07873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6849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06849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825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05825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0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0480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3777" name="Object 1"/>
          <p:cNvGraphicFramePr>
            <a:graphicFrameLocks noChangeAspect="1"/>
          </p:cNvGraphicFramePr>
          <p:nvPr/>
        </p:nvGraphicFramePr>
        <p:xfrm>
          <a:off x="669925" y="1500188"/>
          <a:ext cx="7805738" cy="3857625"/>
        </p:xfrm>
        <a:graphic>
          <a:graphicData uri="http://schemas.openxmlformats.org/presentationml/2006/ole">
            <p:oleObj spid="_x0000_s203777" name="文档" r:id="rId3" imgW="7805013" imgH="385697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2753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02753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1729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01729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0705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00705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9681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99681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60400" y="1249363"/>
          <a:ext cx="7824788" cy="4360862"/>
        </p:xfrm>
        <a:graphic>
          <a:graphicData uri="http://schemas.openxmlformats.org/presentationml/2006/ole">
            <p:oleObj spid="_x0000_s7170" name="文档" r:id="rId3" imgW="7824108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8657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98657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7633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97633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6609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96609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5585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95585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61" name="Object 1"/>
          <p:cNvGraphicFramePr>
            <a:graphicFrameLocks noChangeAspect="1"/>
          </p:cNvGraphicFramePr>
          <p:nvPr/>
        </p:nvGraphicFramePr>
        <p:xfrm>
          <a:off x="669925" y="1004888"/>
          <a:ext cx="7805738" cy="4848225"/>
        </p:xfrm>
        <a:graphic>
          <a:graphicData uri="http://schemas.openxmlformats.org/presentationml/2006/ole">
            <p:oleObj spid="_x0000_s194561" name="文档" r:id="rId3" imgW="7805013" imgH="484823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3537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93537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2513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92513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1489" name="Object 1"/>
          <p:cNvGraphicFramePr>
            <a:graphicFrameLocks noChangeAspect="1"/>
          </p:cNvGraphicFramePr>
          <p:nvPr/>
        </p:nvGraphicFramePr>
        <p:xfrm>
          <a:off x="669925" y="1004888"/>
          <a:ext cx="7805738" cy="4848225"/>
        </p:xfrm>
        <a:graphic>
          <a:graphicData uri="http://schemas.openxmlformats.org/presentationml/2006/ole">
            <p:oleObj spid="_x0000_s191489" name="文档" r:id="rId3" imgW="7805013" imgH="484823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0465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90465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9441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89441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8194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8417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88417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7393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87393" name="文档" r:id="rId3" imgW="7814740" imgH="51572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345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85345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6369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86369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C7EDCC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482</TotalTime>
  <Words>4</Words>
  <Application>Microsoft Office PowerPoint</Application>
  <PresentationFormat>全屏显示(4:3)</PresentationFormat>
  <Paragraphs>12</Paragraphs>
  <Slides>93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93</vt:i4>
      </vt:variant>
    </vt:vector>
  </HeadingPairs>
  <TitlesOfParts>
    <vt:vector size="95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liuhuan</cp:lastModifiedBy>
  <cp:revision>74</cp:revision>
  <dcterms:modified xsi:type="dcterms:W3CDTF">2017-07-04T08:46:56Z</dcterms:modified>
</cp:coreProperties>
</file>