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1" r:id="rId126"/>
    <p:sldId id="380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presProps" Target="presProps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2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133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232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112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027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924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308225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0617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515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04129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2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031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020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10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0003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990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798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96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669925" y="874732"/>
          <a:ext cx="7805738" cy="5340350"/>
        </p:xfrm>
        <a:graphic>
          <a:graphicData uri="http://schemas.openxmlformats.org/presentationml/2006/ole">
            <p:oleObj spid="_x0000_s295938" name="文档" r:id="rId3" imgW="7814740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44525" y="846138"/>
          <a:ext cx="7856538" cy="5167312"/>
        </p:xfrm>
        <a:graphic>
          <a:graphicData uri="http://schemas.openxmlformats.org/presentationml/2006/ole">
            <p:oleObj spid="_x0000_s293889" name="文档" r:id="rId3" imgW="7855812" imgH="51666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26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69925" y="806450"/>
          <a:ext cx="7805738" cy="5245100"/>
        </p:xfrm>
        <a:graphic>
          <a:graphicData uri="http://schemas.openxmlformats.org/presentationml/2006/ole">
            <p:oleObj spid="_x0000_s292865" name="文档" r:id="rId3" imgW="7805013" imgH="52444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291841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660400" y="1057275"/>
          <a:ext cx="7824788" cy="4745038"/>
        </p:xfrm>
        <a:graphic>
          <a:graphicData uri="http://schemas.openxmlformats.org/presentationml/2006/ole">
            <p:oleObj spid="_x0000_s290817" name="文档" r:id="rId3" imgW="7833475" imgH="4747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289793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887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67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8774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669925" y="2046288"/>
          <a:ext cx="7805738" cy="2763837"/>
        </p:xfrm>
        <a:graphic>
          <a:graphicData uri="http://schemas.openxmlformats.org/presentationml/2006/ole">
            <p:oleObj spid="_x0000_s285697" name="文档" r:id="rId3" imgW="7805013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846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8364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29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26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1" name="Object 1"/>
          <p:cNvGraphicFramePr>
            <a:graphicFrameLocks noChangeAspect="1"/>
          </p:cNvGraphicFramePr>
          <p:nvPr/>
        </p:nvGraphicFramePr>
        <p:xfrm>
          <a:off x="644525" y="1006475"/>
          <a:ext cx="7856538" cy="4846638"/>
        </p:xfrm>
        <a:graphic>
          <a:graphicData uri="http://schemas.openxmlformats.org/presentationml/2006/ole">
            <p:oleObj spid="_x0000_s281601" name="文档" r:id="rId3" imgW="7913096" imgH="484931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8057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7955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2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7852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775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764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54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7443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734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3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7238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713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7033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93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82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72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4" name="Object 4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6624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652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264193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631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3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214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611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1500188"/>
          <a:ext cx="7805738" cy="3857625"/>
        </p:xfrm>
        <a:graphic>
          <a:graphicData uri="http://schemas.openxmlformats.org/presentationml/2006/ole">
            <p:oleObj spid="_x0000_s260097" name="文档" r:id="rId3" imgW="7805013" imgH="38569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5907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4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804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570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5600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549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539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29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5" name="Object 1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251905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08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498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488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247809" name="文档" r:id="rId3" imgW="7814740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4678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4576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4473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4371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28775"/>
            <a:ext cx="82280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638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00108"/>
            <a:ext cx="6677043" cy="552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1023957"/>
            <a:ext cx="800893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2057400"/>
            <a:ext cx="813276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1057293"/>
          <a:ext cx="7939088" cy="4943475"/>
        </p:xfrm>
        <a:graphic>
          <a:graphicData uri="http://schemas.openxmlformats.org/presentationml/2006/ole">
            <p:oleObj spid="_x0000_s2050" name="文档" r:id="rId3" imgW="8081344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9458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04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5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53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355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046288"/>
          <a:ext cx="7805738" cy="2763837"/>
        </p:xfrm>
        <a:graphic>
          <a:graphicData uri="http://schemas.openxmlformats.org/presentationml/2006/ole">
            <p:oleObj spid="_x0000_s24578" name="文档" r:id="rId3" imgW="7805013" imgH="276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560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662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44525" y="2035175"/>
          <a:ext cx="7856538" cy="2787650"/>
        </p:xfrm>
        <a:graphic>
          <a:graphicData uri="http://schemas.openxmlformats.org/presentationml/2006/ole">
            <p:oleObj spid="_x0000_s27650" name="文档" r:id="rId3" imgW="7855812" imgH="2787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6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29698" name="文档" r:id="rId3" imgW="7805013" imgH="25649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072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17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7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239854"/>
          <a:ext cx="7805738" cy="4546600"/>
        </p:xfrm>
        <a:graphic>
          <a:graphicData uri="http://schemas.openxmlformats.org/presentationml/2006/ole">
            <p:oleObj spid="_x0000_s34818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36588" y="1354138"/>
          <a:ext cx="7872412" cy="4151312"/>
        </p:xfrm>
        <a:graphic>
          <a:graphicData uri="http://schemas.openxmlformats.org/presentationml/2006/ole">
            <p:oleObj spid="_x0000_s35842" name="文档" r:id="rId3" imgW="7948042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68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789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44525" y="1638300"/>
          <a:ext cx="7856538" cy="3581400"/>
        </p:xfrm>
        <a:graphic>
          <a:graphicData uri="http://schemas.openxmlformats.org/presentationml/2006/ole">
            <p:oleObj spid="_x0000_s38914" name="文档" r:id="rId3" imgW="7855812" imgH="3580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39938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40962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19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43010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45058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60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710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813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915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0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017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12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95352" y="2635250"/>
          <a:ext cx="7805738" cy="1585913"/>
        </p:xfrm>
        <a:graphic>
          <a:graphicData uri="http://schemas.openxmlformats.org/presentationml/2006/ole">
            <p:oleObj spid="_x0000_s5222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5325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42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529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632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73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995488"/>
          <a:ext cx="7805738" cy="2865437"/>
        </p:xfrm>
        <a:graphic>
          <a:graphicData uri="http://schemas.openxmlformats.org/presentationml/2006/ole">
            <p:oleObj spid="_x0000_s58370" name="文档" r:id="rId3" imgW="7805013" imgH="28657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939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6144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246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6349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45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65538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65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67586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86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96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6146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4406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1" name="Object 1"/>
          <p:cNvGraphicFramePr>
            <a:graphicFrameLocks noChangeAspect="1"/>
          </p:cNvGraphicFramePr>
          <p:nvPr/>
        </p:nvGraphicFramePr>
        <p:xfrm>
          <a:off x="669925" y="1158875"/>
          <a:ext cx="7805738" cy="4541838"/>
        </p:xfrm>
        <a:graphic>
          <a:graphicData uri="http://schemas.openxmlformats.org/presentationml/2006/ole">
            <p:oleObj spid="_x0000_s343041" name="文档" r:id="rId3" imgW="7805013" imgH="45420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4201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4099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99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89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79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336897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3587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48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7170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3382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3280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3177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3075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2972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87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27681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66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2563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324609" name="文档" r:id="rId3" imgW="7814740" imgH="1377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8194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2358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256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2153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2051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03250" y="852488"/>
          <a:ext cx="7939088" cy="5154612"/>
        </p:xfrm>
        <a:graphic>
          <a:graphicData uri="http://schemas.openxmlformats.org/presentationml/2006/ole">
            <p:oleObj spid="_x0000_s319489" name="文档" r:id="rId3" imgW="8081344" imgH="5342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4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316417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53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436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492</TotalTime>
  <Words>0</Words>
  <Application>Microsoft Office PowerPoint</Application>
  <PresentationFormat>全屏显示(4:3)</PresentationFormat>
  <Paragraphs>0</Paragraphs>
  <Slides>172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172</vt:i4>
      </vt:variant>
    </vt:vector>
  </HeadingPairs>
  <TitlesOfParts>
    <vt:vector size="17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75</cp:revision>
  <dcterms:modified xsi:type="dcterms:W3CDTF">2017-07-04T09:23:23Z</dcterms:modified>
</cp:coreProperties>
</file>