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2" r:id="rId67"/>
    <p:sldId id="321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(SJ-GZ）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192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089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987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884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782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76801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577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74753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372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270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03250" y="917594"/>
          <a:ext cx="7939088" cy="5154612"/>
        </p:xfrm>
        <a:graphic>
          <a:graphicData uri="http://schemas.openxmlformats.org/presentationml/2006/ole">
            <p:oleObj spid="_x0000_s2050" name="文档" r:id="rId3" imgW="8081344" imgH="52113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71681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065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963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36588" y="1171592"/>
          <a:ext cx="7872412" cy="4757738"/>
        </p:xfrm>
        <a:graphic>
          <a:graphicData uri="http://schemas.openxmlformats.org/presentationml/2006/ole">
            <p:oleObj spid="_x0000_s68609" name="文档" r:id="rId3" imgW="7948042" imgH="47603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36588" y="1749425"/>
          <a:ext cx="7872412" cy="3357563"/>
        </p:xfrm>
        <a:graphic>
          <a:graphicData uri="http://schemas.openxmlformats.org/presentationml/2006/ole">
            <p:oleObj spid="_x0000_s66561" name="文档" r:id="rId3" imgW="7948042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6553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451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44525" y="1243013"/>
          <a:ext cx="7856538" cy="4373562"/>
        </p:xfrm>
        <a:graphic>
          <a:graphicData uri="http://schemas.openxmlformats.org/presentationml/2006/ole">
            <p:oleObj spid="_x0000_s63489" name="文档" r:id="rId3" imgW="7855812" imgH="43734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246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144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44525" y="2430463"/>
          <a:ext cx="7856538" cy="1995487"/>
        </p:xfrm>
        <a:graphic>
          <a:graphicData uri="http://schemas.openxmlformats.org/presentationml/2006/ole">
            <p:oleObj spid="_x0000_s60417" name="文档" r:id="rId3" imgW="7855812" imgH="199512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59393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836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734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3065465"/>
          <a:ext cx="7805738" cy="792163"/>
        </p:xfrm>
        <a:graphic>
          <a:graphicData uri="http://schemas.openxmlformats.org/presentationml/2006/ole">
            <p:oleObj spid="_x0000_s5632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529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1155700"/>
          <a:ext cx="7805738" cy="4546600"/>
        </p:xfrm>
        <a:graphic>
          <a:graphicData uri="http://schemas.openxmlformats.org/presentationml/2006/ole">
            <p:oleObj spid="_x0000_s54274" name="文档" r:id="rId3" imgW="7814740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44525" y="1044575"/>
          <a:ext cx="7856538" cy="4770438"/>
        </p:xfrm>
        <a:graphic>
          <a:graphicData uri="http://schemas.openxmlformats.org/presentationml/2006/ole">
            <p:oleObj spid="_x0000_s53249" name="文档" r:id="rId3" imgW="7855812" imgH="47700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222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12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44525" y="2035175"/>
          <a:ext cx="7856538" cy="2787650"/>
        </p:xfrm>
        <a:graphic>
          <a:graphicData uri="http://schemas.openxmlformats.org/presentationml/2006/ole">
            <p:oleObj spid="_x0000_s50177" name="文档" r:id="rId3" imgW="7855812" imgH="27879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81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710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46081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50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44033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300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198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8704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096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9937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89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788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686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465138" y="1050925"/>
          <a:ext cx="8215312" cy="4757738"/>
        </p:xfrm>
        <a:graphic>
          <a:graphicData uri="http://schemas.openxmlformats.org/presentationml/2006/ole">
            <p:oleObj spid="_x0000_s35841" name="文档" r:id="rId3" imgW="821608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4817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1303338"/>
          <a:ext cx="7805738" cy="4252912"/>
        </p:xfrm>
        <a:graphic>
          <a:graphicData uri="http://schemas.openxmlformats.org/presentationml/2006/ole">
            <p:oleObj spid="_x0000_s33793" name="文档" r:id="rId3" imgW="7805013" imgH="425354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276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174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86017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072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969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867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764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662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5601" name="文档" r:id="rId3" imgW="7814740" imgH="39661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35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457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5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50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84993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048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945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669925" y="1203325"/>
          <a:ext cx="7805738" cy="4451350"/>
        </p:xfrm>
        <a:graphic>
          <a:graphicData uri="http://schemas.openxmlformats.org/presentationml/2006/ole">
            <p:oleObj spid="_x0000_s18433" name="文档" r:id="rId3" imgW="7805013" imgH="44516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740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638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36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433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669925" y="1698625"/>
          <a:ext cx="7805738" cy="3460750"/>
        </p:xfrm>
        <a:graphic>
          <a:graphicData uri="http://schemas.openxmlformats.org/presentationml/2006/ole">
            <p:oleObj spid="_x0000_s13313" name="文档" r:id="rId3" imgW="7805013" imgH="34603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228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11265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44525" y="1836738"/>
          <a:ext cx="7856538" cy="3184525"/>
        </p:xfrm>
        <a:graphic>
          <a:graphicData uri="http://schemas.openxmlformats.org/presentationml/2006/ole">
            <p:oleObj spid="_x0000_s83969" name="文档" r:id="rId3" imgW="7855812" imgH="31844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24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9217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8193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16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14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8" name="Object 4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294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479</TotalTime>
  <Words>0</Words>
  <Application>Microsoft Office PowerPoint</Application>
  <PresentationFormat>全屏显示(4:3)</PresentationFormat>
  <Paragraphs>0</Paragraphs>
  <Slides>84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84</vt:i4>
      </vt:variant>
    </vt:vector>
  </HeadingPairs>
  <TitlesOfParts>
    <vt:vector size="8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liuhuan</cp:lastModifiedBy>
  <cp:revision>73</cp:revision>
  <dcterms:modified xsi:type="dcterms:W3CDTF">2017-07-04T08:54:29Z</dcterms:modified>
</cp:coreProperties>
</file>