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21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0242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2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12290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3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4338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3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741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874732"/>
          <a:ext cx="7939088" cy="5340350"/>
        </p:xfrm>
        <a:graphic>
          <a:graphicData uri="http://schemas.openxmlformats.org/presentationml/2006/ole">
            <p:oleObj spid="_x0000_s2050" name="文档" r:id="rId3" imgW="8081344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9458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48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5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5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5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36588" y="989032"/>
          <a:ext cx="7872412" cy="5154612"/>
        </p:xfrm>
        <a:graphic>
          <a:graphicData uri="http://schemas.openxmlformats.org/presentationml/2006/ole">
            <p:oleObj spid="_x0000_s24578" name="文档" r:id="rId3" imgW="7948042" imgH="52955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35000" y="1492266"/>
          <a:ext cx="7875588" cy="4151312"/>
        </p:xfrm>
        <a:graphic>
          <a:graphicData uri="http://schemas.openxmlformats.org/presentationml/2006/ole">
            <p:oleObj spid="_x0000_s26626" name="文档" r:id="rId3" imgW="7932190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304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4201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099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399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5" name="Object 1"/>
          <p:cNvGraphicFramePr>
            <a:graphicFrameLocks noChangeAspect="1"/>
          </p:cNvGraphicFramePr>
          <p:nvPr/>
        </p:nvGraphicFramePr>
        <p:xfrm>
          <a:off x="644525" y="1638300"/>
          <a:ext cx="7856538" cy="3581400"/>
        </p:xfrm>
        <a:graphic>
          <a:graphicData uri="http://schemas.openxmlformats.org/presentationml/2006/ole">
            <p:oleObj spid="_x0000_s338945" name="文档" r:id="rId3" imgW="7855812" imgH="3580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379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368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3" name="Object 1"/>
          <p:cNvGraphicFramePr>
            <a:graphicFrameLocks noChangeAspect="1"/>
          </p:cNvGraphicFramePr>
          <p:nvPr/>
        </p:nvGraphicFramePr>
        <p:xfrm>
          <a:off x="644525" y="1836738"/>
          <a:ext cx="7856538" cy="3184525"/>
        </p:xfrm>
        <a:graphic>
          <a:graphicData uri="http://schemas.openxmlformats.org/presentationml/2006/ole">
            <p:oleObj spid="_x0000_s335873" name="文档" r:id="rId3" imgW="7855812" imgH="3184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49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34849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3382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280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7" name="Object 1"/>
          <p:cNvGraphicFramePr>
            <a:graphicFrameLocks noChangeAspect="1"/>
          </p:cNvGraphicFramePr>
          <p:nvPr/>
        </p:nvGraphicFramePr>
        <p:xfrm>
          <a:off x="636588" y="1249363"/>
          <a:ext cx="7872412" cy="4360862"/>
        </p:xfrm>
        <a:graphic>
          <a:graphicData uri="http://schemas.openxmlformats.org/presentationml/2006/ole">
            <p:oleObj spid="_x0000_s331777" name="文档" r:id="rId3" imgW="7948042" imgH="4363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3" name="Object 1"/>
          <p:cNvGraphicFramePr>
            <a:graphicFrameLocks noChangeAspect="1"/>
          </p:cNvGraphicFramePr>
          <p:nvPr/>
        </p:nvGraphicFramePr>
        <p:xfrm>
          <a:off x="669925" y="2543175"/>
          <a:ext cx="7805738" cy="1771650"/>
        </p:xfrm>
        <a:graphic>
          <a:graphicData uri="http://schemas.openxmlformats.org/presentationml/2006/ole">
            <p:oleObj spid="_x0000_s330753" name="文档" r:id="rId3" imgW="7814740" imgH="1772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2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2972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87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276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6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3" name="Object 1"/>
          <p:cNvGraphicFramePr>
            <a:graphicFrameLocks noChangeAspect="1"/>
          </p:cNvGraphicFramePr>
          <p:nvPr/>
        </p:nvGraphicFramePr>
        <p:xfrm>
          <a:off x="644525" y="1341438"/>
          <a:ext cx="7856538" cy="4175125"/>
        </p:xfrm>
        <a:graphic>
          <a:graphicData uri="http://schemas.openxmlformats.org/presentationml/2006/ole">
            <p:oleObj spid="_x0000_s325633" name="文档" r:id="rId3" imgW="7855812" imgH="4175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46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5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323585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25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0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15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05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94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18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1" name="Object 1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317441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164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1539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6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1436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133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1232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12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7" name="Object 1"/>
          <p:cNvGraphicFramePr>
            <a:graphicFrameLocks noChangeAspect="1"/>
          </p:cNvGraphicFramePr>
          <p:nvPr/>
        </p:nvGraphicFramePr>
        <p:xfrm>
          <a:off x="577850" y="1149350"/>
          <a:ext cx="7988300" cy="4559300"/>
        </p:xfrm>
        <a:graphic>
          <a:graphicData uri="http://schemas.openxmlformats.org/presentationml/2006/ole">
            <p:oleObj spid="_x0000_s311297" name="文档" r:id="rId3" imgW="798803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1027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4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0924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82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307202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61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515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41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310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20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2735263"/>
          <a:ext cx="7824788" cy="1387475"/>
        </p:xfrm>
        <a:graphic>
          <a:graphicData uri="http://schemas.openxmlformats.org/presentationml/2006/ole">
            <p:oleObj spid="_x0000_s6146" name="文档" r:id="rId3" imgW="7824108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10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00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990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979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1" name="Object 1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296961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959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294913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938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92865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9184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44525" y="2430463"/>
          <a:ext cx="7856538" cy="1995487"/>
        </p:xfrm>
        <a:graphic>
          <a:graphicData uri="http://schemas.openxmlformats.org/presentationml/2006/ole">
            <p:oleObj spid="_x0000_s7170" name="文档" r:id="rId3" imgW="7855812" imgH="19951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908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3" name="Object 1"/>
          <p:cNvGraphicFramePr>
            <a:graphicFrameLocks noChangeAspect="1"/>
          </p:cNvGraphicFramePr>
          <p:nvPr/>
        </p:nvGraphicFramePr>
        <p:xfrm>
          <a:off x="669925" y="1897063"/>
          <a:ext cx="7805738" cy="3063875"/>
        </p:xfrm>
        <a:graphic>
          <a:graphicData uri="http://schemas.openxmlformats.org/presentationml/2006/ole">
            <p:oleObj spid="_x0000_s289793" name="文档" r:id="rId3" imgW="7805013" imgH="30641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87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5" name="Object 1"/>
          <p:cNvGraphicFramePr>
            <a:graphicFrameLocks noChangeAspect="1"/>
          </p:cNvGraphicFramePr>
          <p:nvPr/>
        </p:nvGraphicFramePr>
        <p:xfrm>
          <a:off x="669925" y="1598613"/>
          <a:ext cx="7805738" cy="3659187"/>
        </p:xfrm>
        <a:graphic>
          <a:graphicData uri="http://schemas.openxmlformats.org/presentationml/2006/ole">
            <p:oleObj spid="_x0000_s287745" name="文档" r:id="rId3" imgW="7805013" imgH="36588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867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7" name="Object 1"/>
          <p:cNvGraphicFramePr>
            <a:graphicFrameLocks noChangeAspect="1"/>
          </p:cNvGraphicFramePr>
          <p:nvPr/>
        </p:nvGraphicFramePr>
        <p:xfrm>
          <a:off x="669925" y="1900249"/>
          <a:ext cx="7805738" cy="3171825"/>
        </p:xfrm>
        <a:graphic>
          <a:graphicData uri="http://schemas.openxmlformats.org/presentationml/2006/ole">
            <p:oleObj spid="_x0000_s28569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8467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8364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8262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479</TotalTime>
  <Words>0</Words>
  <Application>Microsoft Office PowerPoint</Application>
  <PresentationFormat>全屏显示(4:3)</PresentationFormat>
  <Paragraphs>0</Paragraphs>
  <Slides>88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9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2017-07-04T09:02:18Z</dcterms:modified>
</cp:coreProperties>
</file>