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74" r:id="rId2"/>
    <p:sldId id="316" r:id="rId3"/>
    <p:sldId id="321" r:id="rId4"/>
    <p:sldId id="322" r:id="rId5"/>
    <p:sldId id="323" r:id="rId6"/>
    <p:sldId id="324" r:id="rId7"/>
    <p:sldId id="325" r:id="rId8"/>
    <p:sldId id="326" r:id="rId9"/>
    <p:sldId id="327" r:id="rId10"/>
    <p:sldId id="328" r:id="rId11"/>
    <p:sldId id="329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2017-03-01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slide" Target="../slides/slide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 userDrawn="1"/>
        </p:nvGrpSpPr>
        <p:grpSpPr>
          <a:xfrm>
            <a:off x="4947050" y="29753"/>
            <a:ext cx="1154483" cy="584775"/>
            <a:chOff x="29482" y="1624652"/>
            <a:chExt cx="1154483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1624652"/>
              <a:ext cx="11544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INZHI DAOXUE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4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6167395" y="29755"/>
            <a:ext cx="1261884" cy="584775"/>
            <a:chOff x="29482" y="2276803"/>
            <a:chExt cx="1261884" cy="487312"/>
          </a:xfrm>
        </p:grpSpPr>
        <p:sp>
          <p:nvSpPr>
            <p:cNvPr id="45" name="TextBox 44"/>
            <p:cNvSpPr txBox="1"/>
            <p:nvPr userDrawn="1"/>
          </p:nvSpPr>
          <p:spPr>
            <a:xfrm>
              <a:off x="29482" y="2276803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46" name="TextBox 4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48" name="图片 47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9" name="TextBox 48"/>
            <p:cNvSpPr txBox="1"/>
            <p:nvPr userDrawn="1"/>
          </p:nvSpPr>
          <p:spPr>
            <a:xfrm>
              <a:off x="29482" y="2918863"/>
              <a:ext cx="118814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+mn-lt"/>
                  <a:ea typeface="+mn-ea"/>
                </a:rPr>
                <a:t>UXIE TUOZHAN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50" name="TextBox 49">
              <a:hlinkClick r:id="" action="ppaction://noaction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读写拓展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dirty="0" smtClean="0"/>
              <a:t>表达交流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表达交流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2132856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我的老师话少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对我没有悬河般的教导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不布置作业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他从未以有我这么个学生而得意过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却始终表情木然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样子傲慢。我琢磨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或许他这样正是要我明白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口锐者天钝之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目空者鬼障之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的道理。我是诚惶诚恐地待我的老师的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他使我不断地发现着我的卑劣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知道了羞耻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我相信有许许多多的人接触了我的老师都要羞耻的。所以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我没有理由不称他是老师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我的老师也将不会只有我一个学生吧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059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trips/>
      </p:transition>
    </mc:Choice>
    <mc:Fallback xmlns=""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700808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以三岁孩子为师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构思可谓新矣。作者意在突出孙涵泊身上所具有的美好品质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因此记叙时选择的切入点恰到好处。所选择的素材无不表现孩子正直、勇敢、善良、真诚、无所畏惧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不虚伪、不看人脸色行事、慈悲为怀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这些我们一直以来追求的美好品质。文章并没有浓墨重彩去刻画人物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只寥寥几笔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就使人物形象跃然纸上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文字有很强的表现力。文章主体部分这四件事先叙后议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拿自己的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卑劣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和老师的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崇高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使人物形象更加鲜明。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9566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trips dir="ru"/>
      </p:transition>
    </mc:Choice>
    <mc:Fallback xmlns=""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园丁赞歌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记叙要选好角度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技法点拨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记叙就是把人物的经历、言行和事情发展的过程交代出来。这是一种最常用的表达方式。任何事情都是在一定的时间和地点等条件下发生和发展的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我们可以按时间先后的次序写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可以按地点变换的次序写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也可以按事情发展的过程写。如果再能注意一下记叙的角度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所写的记叙文也许能更生动感人、波澜起伏。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记叙角度可以有以下两种理解。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9187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fade thruBlk="1"/>
      </p:transition>
    </mc:Choice>
    <mc:Fallback xmlns=""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考点对接</a:t>
            </a: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真题再现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908719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写作指导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一、记叙视角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即记叙者站在什么位置来看记叙对象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以当事人的口吻来记叙的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叫第一人称记叙。作者在文章里以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的身份直接出现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所记叙的都是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的所见、所闻、所做、所感。第一人称的记叙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便于作者直接充分地表达自己的思想感情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读起来使人感到真实、亲切、自然。但美中不足的是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这种记叙只限于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的所见所闻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所亲身经历的人和事就无法直接记叙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在反映生活的广度和记叙人物的深度上受到一定的限制。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6938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 orient="vert" dir="in"/>
      </p:transition>
    </mc:Choice>
    <mc:Fallback xmlns=""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91745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所谓第二人称叙述就是文章中频频出现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的称呼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作者采用这种称呼叙述有两种情况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一是把读者称作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二是把被叙述对象称作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《壮哉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荆轲》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你是一名剑客。剑道曾经是你毕生的追求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游侠天下曾经是你唯一的夙愿。一袭青衫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三尺长剑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涉过了吴越的水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翻过了齐鲁的山。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第二人称叙述可以站在人物的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便于与描写对象进行感情的交流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使得情感和事件更加集中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便于对人物进行赞美或批评。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以局外人的身份来记叙的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通常叫第三人称的记叙。这种记叙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作者站在旁观者的立场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的口吻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的经历和事情的变化过程告诉读者。从被记叙者的角度来讲述故事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第三人称的对象既是事件的表现中心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也是串联事件的线索人物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不受时间限制、空间限制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写作比较自由、灵活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能够把人和事直接展现在读者面前。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8915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124744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二、切入点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切入点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即狭义的角度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写作任何文体的文章都有个角度的选择问题。就记叙类文章而言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切入点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即作者选择和处理写作素材的着眼点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其目的是更好地表现人物的特点或凸显事件的启发意义。就像摄影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可正面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可侧面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可俯拍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可仰拍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选准了恰当的角度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就能拍出最佳艺术效果的照片。记叙描写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抒情议论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切入的角度得当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就能收到事半功倍之效。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视角的选择更多地体现了写作技巧方面的要求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但绝不能忽略内容表达与情感抒发方面的制约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而切入点的确定则更多地体现了观察、思考方面的深度与敏锐度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其中也有技巧方面的影子。写文章只有做到内容与形式的完美统一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才能写出美文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才能出精品。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8107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 orient="vert" dir="in"/>
      </p:transition>
    </mc:Choice>
    <mc:Fallback xmlns=""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24744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范文赏析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在你的学习生活中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你一定遇到过让你铭记的老师。试选取合适的记叙角度写写这些老师。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我的老师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贾平凹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我的老师孙涵泊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是朋友的孩子。今年三岁半。他不漂亮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也少言语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平时不准父母杀鸡剖鱼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很有些良善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但对家里的所有来客却不瞅不睬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表情木然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显得傲慢。开始我见他只逗着取乐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到后来便不敢放肆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认了他做老师。许多人都笑我认三岁半的小孩为师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是我疯了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或耍矫情。我说这就是你们的错了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谁规定老师只能是以小认大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孙涵泊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孙老师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他是该做我的老师的。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279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wipe dir="u"/>
      </p:transition>
    </mc:Choice>
    <mc:Fallback xmlns=""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98072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幼儿园的阿姨领了孩子们去郊游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他也在其中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阿姨摘了一抱花分给大家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轮到他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他不接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小眼睛翻着白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鼻翼一翕一翕的。阿姨问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你不要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花疼不疼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对于美好的东西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因为美好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我也常常就不觉得了它的美好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不爱惜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不保卫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有时是觉出了它的美好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因为自己没有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生嫉恨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多诽谤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甚至参与加害和摧残。孙涵泊却慈悲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视一切都有生命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都应尊重和和平相处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他真该做我的老师。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晚上看电视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七点钟中央电视台开始播放国歌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他就要站在椅子上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不管在座的是大人还是小孩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是惊讶还是嗤笑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他目不旁视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双手打起节拍。我是没有这种大气派的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为了自己的身家平安和一点事业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时时小心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事事怯场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挑了鸡蛋挑子过闹市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不敢挤人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唯恐人挤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应忍的忍了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不应忍的也忍了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最多只写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转毁为缘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默雷止谤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结果失了许多志气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误了许多正事。孙涵泊却无所畏惧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竟敢指挥国歌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他真该做我的老师。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9662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over dir="u"/>
      </p:transition>
    </mc:Choice>
    <mc:Fallback xmlns=""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我在他家书写条幅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许多人围着看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一片叫好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他也挤了过来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头歪着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一手掏耳屎。他爹问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你来看什么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看写。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写的什么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黑字。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我的文章和书法本不高明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却向来有人恭维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我也是恭维过别人的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比如听别人说过某某的文章好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拿来看了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怎么也看不出好在哪里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但我要在文坛上混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又要证明我的鉴赏水平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或者某某是权威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是著名的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我得表示谦虚和尊敬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我需要提拔加获奖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我也就说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当然是好呀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他写的这副联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,××××××××××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孙涵泊不管形势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不瞧脸色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不斟句酌字、拐弯抹角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直奔事物根本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他真该做我的老师。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825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trips/>
      </p:transition>
    </mc:Choice>
    <mc:Fallback xmlns=""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街上两人争执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先是对骂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再是拳脚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一个脸上就流下血来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遂抓起了旁边肉店案上的砍刀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围观的人轰然走散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他爹牵他正好经过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他便跑过去立于两人之间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不许打架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打架不是好孩子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不许打架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现在的人很烦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似乎吃了炸药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鸡毛蒜皮的事也要闹出个流血事件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但街头上的斗殴发生了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却没有几个前去制止的。我也是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怕偏护了弱者挨强者的刀子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怕去制伏强者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弱者悄然遁去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警察来了脱离不了干系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多一事不如少一事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还是一走了之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事后连个证明也不肯做。孙涵泊安危度外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大义凛然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有徐洪刚的英勇精神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他真该做我的老师。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1608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over dir="lu"/>
      </p:transition>
    </mc:Choice>
    <mc:Fallback xmlns=""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97</TotalTime>
  <Words>1518</Words>
  <Application>Microsoft Office PowerPoint</Application>
  <PresentationFormat>全屏显示(4:3)</PresentationFormat>
  <Paragraphs>29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NEU-BZ-S92</vt:lpstr>
      <vt:lpstr>方正书宋_GBK</vt:lpstr>
      <vt:lpstr>方正宋黑_GBK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表达交流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  用事实说话</dc:title>
  <dc:creator>阳光暖暖</dc:creator>
  <cp:lastModifiedBy>dbc</cp:lastModifiedBy>
  <cp:revision>29</cp:revision>
  <dcterms:created xsi:type="dcterms:W3CDTF">2015-04-23T00:36:31Z</dcterms:created>
  <dcterms:modified xsi:type="dcterms:W3CDTF">2017-03-01T07:50:57Z</dcterms:modified>
</cp:coreProperties>
</file>