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4" r:id="rId2"/>
    <p:sldId id="316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2017-03-01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表达交流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表达交流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8818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我们分别在不同的高中就读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但我还时常想起她戴着黄框眼镜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动不动念念有词的老夫子模样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因为我们曾经是同桌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一对有着真挚的友情的同桌。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本文是一篇回忆性文章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主要写了初中时的同桌这一人物。作者运用外貌描写、个性化的语言描写、动作描写来表现人物特征。如写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爱古文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平时说话爱带上几句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之乎者也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走路一摇三晃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踱方步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嘴里念念有词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作揖等描写使人物形象特征更鲜明。对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唱歌、赠诗来激励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的事例加以具体描述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更有力地显示了人物的个性特征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这个性特征中又包含了时代的特色。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59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人性光辉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写人要凸显个性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写人的前提是学会观察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善于表现。写人的文章可以写人物的衣着、相貌、言谈、举止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写人的所作所为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但最终都是为了表现人的思想感情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弘扬美好的人性。然而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由于生活经历的不同、性格禀赋的差异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即便同一种美好人性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在不同人身上也会有不同的体现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这就是个性。写人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一定要写出人物的个性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人物才鲜活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才能在读者头脑中留下深刻的印象。怎样才能凸显人物的个性呢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我们可以采用如下的方法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18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484784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写好肖像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以形传神。肖像描写是指描写人物的外形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包括容貌、体态、表情、服饰等。写肖像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可以抓住性别、年龄、职业、身份、经历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表现人物的特征。如《故乡》中的杨二嫂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凸颧骨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薄嘴唇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两手搭在髀间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没有系裙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张着两脚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正像一个画图仪器里细脚伶仃的圆规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。由这个外貌特征可以粗知她尖酸刻薄的性格。写肖像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一定要学会刻画眼睛。眼睛是心灵的窗户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透过这个窗户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可以窥视人物内心的种种变化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把握人物性格特征。画眼睛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就是要把人物眼睛中最传神的特点表现出来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使人物形神兼备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栩栩如生。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93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26876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倾诉心声。对人物思想性格的塑造离不开对人物内心世界的描写。可以直接写人物的内心活动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写人物怎么想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怎么感觉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也可以间接地借助人物的外部表现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如语言、动作、肖像来反映人物的内心世界。一般用第一人称写文章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经常直接地进行心理描写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但要注意不能只说一些空话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要能把内心深处的精妙倾诉出来。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扣住细节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形神兼备。一个人的所作所为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是他思想性格的具体表现。行动描写生动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能准确地传神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达到形神兼备的佳境。写人物切忌空洞地叙说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不要简单地下评语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他是一个诚实的人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他是一个不道德的人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他是一个热心的人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之类的话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要让人物自己的言行来表现自己的性格特点。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91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7477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写好环境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以景写人。人物的言谈举止、神情心态只有在特定的环境中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才具有表现个性的意义。如鲁迅的《药》中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这一年的清明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分外寒冷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杨柳才吐出半粒米大的新芽。天明未久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华大妈已在右边的一坐新坟前面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排出四碟菜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一碗饭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哭了一场。化过纸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呆呆的坐在地上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仿佛等候什么似的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但自己也说不出等候什么。微风起来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吹动他短发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确乎比去年白得多了。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这个片段所描写的环境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显得异常悲凉。这一气氛与人物的行动、外貌契合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写出了人物内心的悲苦。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正面描写与侧面描写相结合。写人物可以直接写他的言行举止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如果直接写人物表达不出他的精神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也可以采用侧面描写的方法。清朝人刘熙载说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山之精神写不出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以烟霞写之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春之精神写不出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以草树写之。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说的就是这个道理。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10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明天你是否会想起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昨天你写的日记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二十多年前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一首《同桌的你》打动了无数人的心。如今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同名电影《同桌的你》再一次勾起了无数人的青春回忆。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是每个人都曾有过的同伴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她伴随着我们整个刻骨铭心的学生时代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在我们的青春记忆里他们一定是道重要的风景。那么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你的身边曾有过怎样一个同桌呢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请以《同桌》为题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写出人物的个性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7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1933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我相信是缘分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让我和她成为了同桌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没有早一步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也没有晚一步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在我初中的最后两年让我遇见了她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她的脸圆圆的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鼻子小小的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鼻梁上架着一副足有四五百度的黄框眼镜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眼睛里总是流露出那种乐观随和的目光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走起路来晃悠悠的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一摇三晃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看上去有些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文绉绉的。她爱古文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几乎所学过的古文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她都能背出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连平时说话也爱带上几句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之乎者也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之类的文言文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颇像古时的文人。于是我给了她一个雅号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6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928173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就是有些老夫子的腔调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做任何事总是这样一板一眼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慢条斯理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墨守成规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。我呢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却是个活跃分子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上历史、地理这类副课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总是要搞些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花鸟虫鱼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山水人物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画之类。而我同桌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上课时却是正襟危坐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认真地记笔记。不像我上课从不做笔记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高兴的时候听一两句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不感兴趣时继续搞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。临到考试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借笔记看几下。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由于学习方法欠佳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学习成绩总上不去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甚至有时考试成绩还不如我。但她从来都不因此生我的气或者气馁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总是念念有词地说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敝人还是不用功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不如君也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其实她比谁都用功。过后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笔记本还是照样每次考试前借给我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眼睛里还是照样流露出那种乐观、随和的目光。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上初三了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我还是这样一直搞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地下创作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有时还在主课上进行。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总是劝我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该停止了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我的老先生。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我回答她说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离会考的日子还没有到屈指可数的地步。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说真格的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我真不想再多搭理她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要不然她又得用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长篇大论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来说服我了。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2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在不久后的会考中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我最拿手的数学考砸了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八十多分。其他同学个个是九十几分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连向来数学不如我的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也比我好。看着同学们一张张喜悦的脸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我哭了。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背着手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踱着方步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走到我身旁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站停后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作揖道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乐观些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还有升学考试在等着你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何必这样呢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坐在我身旁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边替我拭着泪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我唱一支歌给你听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在我童年的时候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妈妈教我一首歌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没有悲伤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没有忧伤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充满了快乐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那严重走调的歌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望着她那一板一眼的认真劲儿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我笑了。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我送你一首诗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自己创作的。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一本正经地推了推黄框眼镜。我一听更高兴了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爱写诗班上的同学都知道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可她从不赠诗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看来我和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的同桌关系确实不同一般。第二天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把诗给了我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《成功和失败》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如果你成功了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不要骄傲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如果你失败了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怕就怕你摔倒了爬不起来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的话有力地激励着我迎接升学考。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60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126</TotalTime>
  <Words>1447</Words>
  <Application>Microsoft Office PowerPoint</Application>
  <PresentationFormat>全屏显示(4:3)</PresentationFormat>
  <Paragraphs>23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表达交流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30</cp:revision>
  <dcterms:created xsi:type="dcterms:W3CDTF">2015-04-23T00:36:31Z</dcterms:created>
  <dcterms:modified xsi:type="dcterms:W3CDTF">2017-03-01T07:58:54Z</dcterms:modified>
</cp:coreProperties>
</file>