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74" r:id="rId2"/>
    <p:sldId id="316" r:id="rId3"/>
    <p:sldId id="321" r:id="rId4"/>
    <p:sldId id="322" r:id="rId5"/>
    <p:sldId id="323" r:id="rId6"/>
    <p:sldId id="324" r:id="rId7"/>
    <p:sldId id="325" r:id="rId8"/>
    <p:sldId id="326" r:id="rId9"/>
    <p:sldId id="327" r:id="rId10"/>
    <p:sldId id="328" r:id="rId11"/>
    <p:sldId id="329" r:id="rId12"/>
    <p:sldId id="330"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 action="ppaction://noaction"/>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表达交流</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表达交流</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8478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爸爸依然笃定地一步一步向前走去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好像没有什么东西会让他回头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可是当他走到拐弯处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就在他侧身拐弯的刹那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好像不经意似的悄悄回过头来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很快地瞟了小男孩他们一眼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然后才消失在拐弯处。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这一切虽然都只发生在一瞬间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但打动了在场的所有人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小男孩眼睛里还闪着泪花。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当我读完这个故事时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我有一种想哭的感觉。很久以来我都在寻找一个能代表父爱的动作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现在终于找到了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拐弯处的回头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这个动作写尽了父爱的要义。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0591023"/>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那一间小屋子的房顶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在江南的一个古村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几十位游客正兴致勃勃地参观清代某五品官遗留下的豪宅。这座豪宅典雅庄严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精巧别致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游客们赞不绝口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更让他们惊奇的是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这座豪宅的屋檐竟是另一间小巧整洁的小屋子的房顶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在这座豪宅的屋檐下又建成了一间小屋子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这是一般古代建筑中没有的。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好奇的游客们纷纷猜测起小屋子的用途。有人认为是犯错的小孩闭门思过的地方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有人认为是进屋前放鞋子用的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还有人认为是养鸡的、放雨伞的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导游小姐一边摇头一边笑着说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大家都说错了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这间屋子是供路过此地的流浪汉遮风挡雨、歇脚过夜的。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这个答案让所有的游客哑然。谁能想到清代的达官贵族富绅竟会为街上行乞的流浪汉搭一个容身之处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而且是在自己的家中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绝不是智力的欠缺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而是心灵的欠缺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是我们心里没有这种悲天悯人、关爱弱者的情怀。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395669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55679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细节里有真情。无数的细节丰富了生活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充实了生命。如果没有细节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生活是多么平淡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生命是多么黯淡。威廉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布莱克说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一粒沙里见世界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一朵花里见天国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手掌里盛住无限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一刹那便是永恒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作者撷取了生活中一个不经意的动作、一次回头、一座建筑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来写细节的魅力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可谓选材典型、精当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在篇章组织上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采用小标题的方式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如一幕幕电影镜头闪过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从而让人产生联想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可谓构思新颖、别致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题记的运用、每一部分中恰当的议论和结尾处的点题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使文章统领于主题之下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材料丰富而不散乱。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645763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心音共鸣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写触动心灵的人和事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我们在梭罗的《瓦尔登湖》中情不自已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带着一份纯净触摸清澈的湖水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呼吸清新的空气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仰望清明的蓝天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聆听清脆的鸟鸣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我们在朱自清的《背影》中感动落泪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为父亲爱子的至情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蹒跚的背影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为儿子内心的触动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心灵的触动是人生最美好的感觉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它是我们用真挚的情感泡出的智慧茶。那么怎样把触动我们的瞬间诉诸笔端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写出触动心灵的人和事呢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我们可以从以下几个角度着手。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xmlns:p14="http://schemas.microsoft.com/office/powerpoint/2010/main">
    <mc:Choice Requires="p14">
      <p:transition spd="slow" p14:dur="1600">
        <p:split/>
      </p:transition>
    </mc:Choice>
    <mc:Fallback xmlns="">
      <p:transition spd="slow">
        <p:spli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一、关注生活素材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寻找感动点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生活中能让人产生情感波澜的场景很多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只要有一颗敏感的心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细心观察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就会体验到丰富的情感。亲情、同学情、师生情往往是最易打动人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也最易感染人的写作主题。因此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关注家人的生活情景、同学的交往历程等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并选择能触及自己灵魂的某个片段、细节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提炼为习作的素材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发掘其中的感动点。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6938509"/>
      </p:ext>
    </p:extLst>
  </p:cSld>
  <p:clrMapOvr>
    <a:masterClrMapping/>
  </p:clrMapOvr>
  <mc:AlternateContent xmlns:mc="http://schemas.openxmlformats.org/markup-compatibility/2006" xmlns:p14="http://schemas.microsoft.com/office/powerpoint/2010/main">
    <mc:Choice Requires="p14">
      <p:transition spd="slow" p14:dur="16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08720"/>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二、注重材料的选择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。惊天动地的人和事的确能打动人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但生活中的平凡人、平凡事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只要我们感受独到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其打动人心的力量也毫不逊色。只要认真观察生活、体验生活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抓住生活中那些有意义的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是可以写出好文章来的。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总有些同学苦于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无米之炊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于是就跳入素材虚假陈旧的怪圈。比如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总是雪夜里背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也总是深夜里的一盏灯。这些故事总给人虚假之感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也就不可能达到打动人心的目的。当然文章中的真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并不是客观描绘、生活实录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而是经过提炼、升华的真实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是一种艺术上的真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一种生活中的可能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。善于从触动你心灵的人和事中提炼出有价值的东西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实现由事及理的升华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由情及理的思考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并把这种影响施加给读者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以期引起情感上的共鸣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只有这样才能触动读者的心灵。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8915162"/>
      </p:ext>
    </p:extLst>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58694"/>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三、掌握写作技巧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积累、发掘素材是写作的必备条件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同样的素材呈现在不同作者的笔下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效果</a:t>
            </a:r>
            <a:r>
              <a:rPr lang="zh-CN" altLang="zh-CN" sz="2200" dirty="0" smtClean="0">
                <a:solidFill>
                  <a:srgbClr val="000000"/>
                </a:solidFill>
                <a:latin typeface="Times New Roman" panose="02020603050405020304" pitchFamily="18" charset="0"/>
                <a:cs typeface="Times New Roman" panose="02020603050405020304" pitchFamily="18" charset="0"/>
              </a:rPr>
              <a:t>却大</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这就与写作的技巧有很大关系。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莫先乎情。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作文要达到以文字感动他人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唤起他人与我们同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就必须抒写真情实感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做到有实感而发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唯真情而发。只有感动了自己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才能感动阅卷老师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进而感动他人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引起读者的共鸣。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运用细节描写。细节描写就是把细小事物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如一个动作、一个表情、一个特点用特写镜头放大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准确、生动、细致地加以描绘。成功的细节描写能使人物性格鲜明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增强内容的真实性、生动性和感染力。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注重语言的锤炼。精准的语言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能够使所写的人或事更加具象化。比如添加适当的修饰语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或者巧用修辞都能增强语言的感染力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打动人心。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8107983"/>
      </p:ext>
    </p:extLst>
  </p:cSld>
  <p:clrMapOvr>
    <a:masterClrMapping/>
  </p:clrMapOvr>
  <mc:AlternateContent xmlns:mc="http://schemas.openxmlformats.org/markup-compatibility/2006" xmlns:p14="http://schemas.microsoft.com/office/powerpoint/2010/main">
    <mc:Choice Requires="p14">
      <p:transition spd="slow" p14:dur="1600">
        <p:pull dir="d"/>
      </p:transition>
    </mc:Choice>
    <mc:Fallback xmlns="">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060848"/>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范文赏析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我们往往有这样的体验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经历过的一些事情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如一句话、一个动作甚至一个眼神却记得清清楚楚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读过的一些文学作品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而作品的某个细节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或某个人物的肖像却记得清清楚楚。请以《令人难忘的细节》为题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写一篇记叙文。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41279693"/>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1973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我不追求生命过程的完美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但我渴望生活细节的生动。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记忆的长河如同一部冗长的电影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而构成这部电影的一个个镜头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便是那些令人难忘的细节。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那一低头的温柔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最是那一低头的温柔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像一朵水莲花不胜凉风的娇羞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道一声珍重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那一声珍重里有蜜甜的忧愁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徐志摩《沙扬娜拉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赠日本女郎》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99662509"/>
      </p:ext>
    </p:extLst>
  </p:cSld>
  <p:clrMapOvr>
    <a:masterClrMapping/>
  </p:clrMapOvr>
  <mc:AlternateContent xmlns:mc="http://schemas.openxmlformats.org/markup-compatibility/2006" xmlns:p14="http://schemas.microsoft.com/office/powerpoint/2010/main">
    <mc:Choice Requires="p14">
      <p:transition spd="slow" p14:dur="1600">
        <p:randomBar/>
      </p:transition>
    </mc:Choice>
    <mc:Fallback xmlns="">
      <p:transition spd="slow">
        <p:randomBa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69711"/>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一个寻常的日本女子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一个寻常的低头道别的动作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一声寻常的问候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在多愁善感的诗人心里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却有着不同寻常的诗意。诗人以一个构思精巧的比喻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描摹了少女的娇羞之态。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低头的温柔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水莲花不胜凉风的娇羞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两个并列的意象妥帖地重叠在一起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抑或花亦人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人亦花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我们已分辨不清了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但感到一种朦胧的美透彻肺腑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像吸进了水莲花的香气一样。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沙扬娜拉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这是迄今为止对日语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一词最美丽的翻译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既像是杨柳依依地挥手作别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又仿佛在呼唤那女郎温柔的名字。悠悠离愁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千种风情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尽在不言之中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才华横溢的诗人早已化作一只涅槃的凤凰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那如水莲花般娇羞的日本女郎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大概也已香消玉殒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这一寻常的生活细节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经诗人妙笔点化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变成经典的诗句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保持着旺盛的生命力。那优美的抒情意蕴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感动了无数的少男少女。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825409"/>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那拐弯处的回头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一个小男孩在郊游时被尖利的石头割破了脚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到医院包扎后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被几个同学送回家。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在家附近的巷口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小男孩碰见了爸爸。于是他一边抬起扎了绷带的脚给爸爸看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一边哭丧着脸诉苦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满以为会收获一点同情与怜爱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不料爸爸并没有安慰他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只是简单交代几句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便自己走了。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小男孩很伤心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也很生气。他觉得爸爸一点儿也不关心他。他在发牢骚的时候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有个同学笑着劝道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大部分老爸都这样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其实他很爱你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只是不善于表达罢了。不信你看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等会儿你爸爸走到前面拐弯的地方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他一定会回头看你。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小男孩半信半疑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其他同学也很感兴趣。于是他们不约而同停下了脚步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站在那儿注视爸爸远去的背影。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1608261"/>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91</TotalTime>
  <Words>1664</Words>
  <Application>Microsoft Office PowerPoint</Application>
  <PresentationFormat>全屏显示(4:3)</PresentationFormat>
  <Paragraphs>44</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12</vt:i4>
      </vt:variant>
    </vt:vector>
  </HeadingPairs>
  <TitlesOfParts>
    <vt:vector size="24"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表达交流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28</cp:revision>
  <dcterms:created xsi:type="dcterms:W3CDTF">2015-04-23T00:36:31Z</dcterms:created>
  <dcterms:modified xsi:type="dcterms:W3CDTF">2017-03-01T07:49:04Z</dcterms:modified>
</cp:coreProperties>
</file>