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0"/>
  </p:notesMasterIdLst>
  <p:sldIdLst>
    <p:sldId id="26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25" r:id="rId45"/>
    <p:sldId id="326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56" r:id="rId76"/>
    <p:sldId id="357" r:id="rId77"/>
    <p:sldId id="358" r:id="rId78"/>
    <p:sldId id="359" r:id="rId79"/>
    <p:sldId id="360" r:id="rId80"/>
    <p:sldId id="361" r:id="rId81"/>
    <p:sldId id="362" r:id="rId82"/>
    <p:sldId id="363" r:id="rId83"/>
    <p:sldId id="364" r:id="rId84"/>
    <p:sldId id="365" r:id="rId85"/>
    <p:sldId id="366" r:id="rId86"/>
    <p:sldId id="367" r:id="rId87"/>
    <p:sldId id="368" r:id="rId88"/>
    <p:sldId id="369" r:id="rId89"/>
    <p:sldId id="370" r:id="rId90"/>
    <p:sldId id="371" r:id="rId91"/>
    <p:sldId id="372" r:id="rId92"/>
    <p:sldId id="373" r:id="rId93"/>
    <p:sldId id="374" r:id="rId94"/>
    <p:sldId id="375" r:id="rId95"/>
    <p:sldId id="376" r:id="rId96"/>
    <p:sldId id="377" r:id="rId97"/>
    <p:sldId id="378" r:id="rId98"/>
    <p:sldId id="379" r:id="rId9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(GZ)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6413" y="2698750"/>
            <a:ext cx="55911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024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26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2290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13314" name="文档" r:id="rId3" imgW="7805013" imgH="375431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33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3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638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741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048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806575"/>
          <a:ext cx="7805738" cy="3244850"/>
        </p:xfrm>
        <a:graphic>
          <a:graphicData uri="http://schemas.openxmlformats.org/presentationml/2006/ole">
            <p:oleObj spid="_x0000_s21506" name="文档" r:id="rId3" imgW="7805013" imgH="324536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253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849438"/>
          <a:ext cx="7805738" cy="3159125"/>
        </p:xfrm>
        <a:graphic>
          <a:graphicData uri="http://schemas.openxmlformats.org/presentationml/2006/ole">
            <p:oleObj spid="_x0000_s23554" name="文档" r:id="rId3" imgW="7805013" imgH="31596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5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2560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26626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765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74688" y="1938338"/>
          <a:ext cx="7761287" cy="2949575"/>
        </p:xfrm>
        <a:graphic>
          <a:graphicData uri="http://schemas.openxmlformats.org/presentationml/2006/ole">
            <p:oleObj spid="_x0000_s28674" name="文档" r:id="rId3" imgW="7814740" imgH="29748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307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0722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3174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277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379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48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584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686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789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891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3993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09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198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30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403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536825"/>
          <a:ext cx="7805738" cy="1784350"/>
        </p:xfrm>
        <a:graphic>
          <a:graphicData uri="http://schemas.openxmlformats.org/presentationml/2006/ole">
            <p:oleObj spid="_x0000_s45058" name="文档" r:id="rId3" imgW="7805013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60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710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4813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915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017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120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325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42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529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56322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734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58370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93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1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14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62466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349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451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6553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65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925" y="2857500"/>
            <a:ext cx="3992563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1228725"/>
          <a:ext cx="7805738" cy="4400550"/>
        </p:xfrm>
        <a:graphic>
          <a:graphicData uri="http://schemas.openxmlformats.org/presentationml/2006/ole">
            <p:oleObj spid="_x0000_s68610" name="文档" r:id="rId3" imgW="7805013" imgH="44008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3184525"/>
          <a:ext cx="7805738" cy="487363"/>
        </p:xfrm>
        <a:graphic>
          <a:graphicData uri="http://schemas.openxmlformats.org/presentationml/2006/ole">
            <p:oleObj spid="_x0000_s69634" name="文档" r:id="rId3" imgW="7805013" imgH="48698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06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1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168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27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373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475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577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7680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7782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7885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987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089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19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19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829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8397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84994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601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8704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806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89090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011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9113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921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921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93186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942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95234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962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97282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3107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004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290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463</TotalTime>
  <Words>0</Words>
  <Application>Microsoft Office PowerPoint</Application>
  <PresentationFormat>全屏显示(4:3)</PresentationFormat>
  <Paragraphs>0</Paragraphs>
  <Slides>98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liuhuan</cp:lastModifiedBy>
  <cp:revision>语文备课大师【全免费】</cp:revision>
  <dcterms:modified xsi:type="dcterms:W3CDTF">2017-06-27T03:36:35Z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