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4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  <p:sldId id="380" r:id="rId100"/>
    <p:sldId id="381" r:id="rId101"/>
    <p:sldId id="382" r:id="rId102"/>
    <p:sldId id="383" r:id="rId103"/>
    <p:sldId id="384" r:id="rId104"/>
    <p:sldId id="385" r:id="rId105"/>
    <p:sldId id="386" r:id="rId106"/>
    <p:sldId id="387" r:id="rId107"/>
    <p:sldId id="388" r:id="rId108"/>
    <p:sldId id="389" r:id="rId109"/>
    <p:sldId id="390" r:id="rId110"/>
    <p:sldId id="391" r:id="rId111"/>
    <p:sldId id="392" r:id="rId112"/>
    <p:sldId id="393" r:id="rId113"/>
    <p:sldId id="394" r:id="rId114"/>
    <p:sldId id="395" r:id="rId115"/>
    <p:sldId id="396" r:id="rId116"/>
    <p:sldId id="397" r:id="rId117"/>
    <p:sldId id="398" r:id="rId118"/>
    <p:sldId id="399" r:id="rId119"/>
    <p:sldId id="400" r:id="rId120"/>
    <p:sldId id="401" r:id="rId121"/>
    <p:sldId id="402" r:id="rId122"/>
    <p:sldId id="403" r:id="rId123"/>
    <p:sldId id="404" r:id="rId124"/>
    <p:sldId id="405" r:id="rId125"/>
    <p:sldId id="406" r:id="rId126"/>
    <p:sldId id="407" r:id="rId127"/>
    <p:sldId id="408" r:id="rId128"/>
    <p:sldId id="409" r:id="rId129"/>
    <p:sldId id="410" r:id="rId130"/>
    <p:sldId id="411" r:id="rId131"/>
    <p:sldId id="412" r:id="rId132"/>
    <p:sldId id="413" r:id="rId1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24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147888"/>
          <a:ext cx="7805738" cy="2560637"/>
        </p:xfrm>
        <a:graphic>
          <a:graphicData uri="http://schemas.openxmlformats.org/presentationml/2006/ole">
            <p:oleObj spid="_x0000_s51201" name="文档" r:id="rId3" imgW="7805013" imgH="255991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017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915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2343150"/>
          <a:ext cx="7805738" cy="2171700"/>
        </p:xfrm>
        <a:graphic>
          <a:graphicData uri="http://schemas.openxmlformats.org/presentationml/2006/ole">
            <p:oleObj spid="_x0000_s48129" name="文档" r:id="rId3" imgW="7814740" imgH="21730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71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60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505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4033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300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198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26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09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993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89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788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68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58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8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37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2769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174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452563"/>
          <a:ext cx="7805738" cy="3952875"/>
        </p:xfrm>
        <a:graphic>
          <a:graphicData uri="http://schemas.openxmlformats.org/presentationml/2006/ole">
            <p:oleObj spid="_x0000_s12290" name="文档" r:id="rId3" imgW="7805013" imgH="39524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30721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2867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764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662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56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457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35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2529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35170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331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61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721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824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433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15362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74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4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945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05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4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150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10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004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1311275"/>
          <a:ext cx="7805738" cy="4235450"/>
        </p:xfrm>
        <a:graphic>
          <a:graphicData uri="http://schemas.openxmlformats.org/presentationml/2006/ole">
            <p:oleObj spid="_x0000_s129025" name="文档" r:id="rId3" imgW="7805013" imgH="42348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128001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126977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2595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2492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390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07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28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2185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083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98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18785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17761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167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57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468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1366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09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4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1161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05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09569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854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74688" y="2243138"/>
          <a:ext cx="7761287" cy="2362200"/>
        </p:xfrm>
        <a:graphic>
          <a:graphicData uri="http://schemas.openxmlformats.org/presentationml/2006/ole">
            <p:oleObj spid="_x0000_s107521" name="文档" r:id="rId3" imgW="7814740" imgH="23794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06497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105473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44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0342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12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0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240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1377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01377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035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035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9329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99329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830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830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1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7281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7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96257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523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4209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93185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216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11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011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8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908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806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704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601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499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39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29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717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192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8089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79873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9925" y="1947863"/>
          <a:ext cx="7805738" cy="2960687"/>
        </p:xfrm>
        <a:graphic>
          <a:graphicData uri="http://schemas.openxmlformats.org/presentationml/2006/ole">
            <p:oleObj spid="_x0000_s78849" name="文档" r:id="rId3" imgW="7805013" imgH="296116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77825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76801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577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74753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372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27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1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1681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7065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963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6860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75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65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55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6451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34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24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921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6144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04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5939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836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985838"/>
          <a:ext cx="7805738" cy="4887912"/>
        </p:xfrm>
        <a:graphic>
          <a:graphicData uri="http://schemas.openxmlformats.org/presentationml/2006/ole">
            <p:oleObj spid="_x0000_s56321" name="文档" r:id="rId3" imgW="7805013" imgH="48878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529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324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265238"/>
          <a:ext cx="7805738" cy="4327525"/>
        </p:xfrm>
        <a:graphic>
          <a:graphicData uri="http://schemas.openxmlformats.org/presentationml/2006/ole">
            <p:oleObj spid="_x0000_s52225" name="文档" r:id="rId3" imgW="7805013" imgH="4327029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466</TotalTime>
  <Words>0</Words>
  <Application>Microsoft Office PowerPoint</Application>
  <PresentationFormat>全屏显示(4:3)</PresentationFormat>
  <Paragraphs>0</Paragraphs>
  <Slides>132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132</vt:i4>
      </vt:variant>
    </vt:vector>
  </HeadingPairs>
  <TitlesOfParts>
    <vt:vector size="134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2017-06-27T03:48:30Z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