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1"/>
  </p:notesMasterIdLst>
  <p:sldIdLst>
    <p:sldId id="26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52" r:id="rId72"/>
    <p:sldId id="353" r:id="rId73"/>
    <p:sldId id="354" r:id="rId74"/>
    <p:sldId id="355" r:id="rId75"/>
    <p:sldId id="356" r:id="rId76"/>
    <p:sldId id="357" r:id="rId77"/>
    <p:sldId id="358" r:id="rId78"/>
    <p:sldId id="359" r:id="rId79"/>
    <p:sldId id="360" r:id="rId80"/>
    <p:sldId id="361" r:id="rId81"/>
    <p:sldId id="362" r:id="rId82"/>
    <p:sldId id="363" r:id="rId83"/>
    <p:sldId id="364" r:id="rId84"/>
    <p:sldId id="365" r:id="rId85"/>
    <p:sldId id="366" r:id="rId86"/>
    <p:sldId id="367" r:id="rId87"/>
    <p:sldId id="368" r:id="rId88"/>
    <p:sldId id="369" r:id="rId89"/>
    <p:sldId id="370" r:id="rId90"/>
    <p:sldId id="371" r:id="rId91"/>
    <p:sldId id="372" r:id="rId92"/>
    <p:sldId id="373" r:id="rId93"/>
    <p:sldId id="374" r:id="rId94"/>
    <p:sldId id="375" r:id="rId95"/>
    <p:sldId id="376" r:id="rId96"/>
    <p:sldId id="377" r:id="rId97"/>
    <p:sldId id="378" r:id="rId98"/>
    <p:sldId id="379" r:id="rId99"/>
    <p:sldId id="380" r:id="rId100"/>
    <p:sldId id="381" r:id="rId101"/>
    <p:sldId id="382" r:id="rId102"/>
    <p:sldId id="383" r:id="rId103"/>
    <p:sldId id="384" r:id="rId104"/>
    <p:sldId id="385" r:id="rId105"/>
    <p:sldId id="386" r:id="rId106"/>
    <p:sldId id="387" r:id="rId107"/>
    <p:sldId id="388" r:id="rId108"/>
    <p:sldId id="389" r:id="rId109"/>
    <p:sldId id="390" r:id="rId110"/>
    <p:sldId id="391" r:id="rId111"/>
    <p:sldId id="392" r:id="rId112"/>
    <p:sldId id="393" r:id="rId113"/>
    <p:sldId id="394" r:id="rId114"/>
    <p:sldId id="395" r:id="rId115"/>
    <p:sldId id="396" r:id="rId116"/>
    <p:sldId id="397" r:id="rId117"/>
    <p:sldId id="398" r:id="rId118"/>
    <p:sldId id="399" r:id="rId119"/>
    <p:sldId id="400" r:id="rId120"/>
    <p:sldId id="401" r:id="rId121"/>
    <p:sldId id="402" r:id="rId122"/>
    <p:sldId id="403" r:id="rId123"/>
    <p:sldId id="404" r:id="rId124"/>
    <p:sldId id="405" r:id="rId125"/>
    <p:sldId id="406" r:id="rId126"/>
    <p:sldId id="407" r:id="rId127"/>
    <p:sldId id="408" r:id="rId128"/>
    <p:sldId id="409" r:id="rId129"/>
    <p:sldId id="410" r:id="rId1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13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024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3665" name="Object 1"/>
          <p:cNvGraphicFramePr>
            <a:graphicFrameLocks noChangeAspect="1"/>
          </p:cNvGraphicFramePr>
          <p:nvPr/>
        </p:nvGraphicFramePr>
        <p:xfrm>
          <a:off x="669925" y="1463675"/>
          <a:ext cx="7805738" cy="3930650"/>
        </p:xfrm>
        <a:graphic>
          <a:graphicData uri="http://schemas.openxmlformats.org/presentationml/2006/ole">
            <p:oleObj spid="_x0000_s113665" name="文档" r:id="rId3" imgW="7805013" imgH="393045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669925" y="2346325"/>
          <a:ext cx="7805738" cy="2163763"/>
        </p:xfrm>
        <a:graphic>
          <a:graphicData uri="http://schemas.openxmlformats.org/presentationml/2006/ole">
            <p:oleObj spid="_x0000_s112641" name="文档" r:id="rId3" imgW="7805013" imgH="216369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161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1161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059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1059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956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0956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8545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08545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752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0752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649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0649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5473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05473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4449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04449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126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342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0342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0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0240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137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0137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035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0035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932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9932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830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9830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7281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97281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5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9625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523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9523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9420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9318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9216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9113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674688" y="1447800"/>
          <a:ext cx="7761287" cy="3940175"/>
        </p:xfrm>
        <a:graphic>
          <a:graphicData uri="http://schemas.openxmlformats.org/presentationml/2006/ole">
            <p:oleObj spid="_x0000_s90113" name="文档" r:id="rId3" imgW="7814740" imgH="396611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89089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8806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1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87041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8601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84993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3517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3314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433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5362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638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741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843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945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2050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048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1506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253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355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457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560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662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765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969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3074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072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1746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32770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379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34818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584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36866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789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993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4098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4096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4198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301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4403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505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4925" y="2857500"/>
            <a:ext cx="39925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710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4813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915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017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12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3" name="Object 3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5120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5222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5325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427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529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632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5734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58370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59394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6041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144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63490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451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65538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656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67586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861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7065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717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168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72706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373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7475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7680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7782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7885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79874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80898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8194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8192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8294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8397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3107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004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3004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902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2902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2800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697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2697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595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2595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492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2492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9218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390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2390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88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2288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18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083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2083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9809" name="Object 1"/>
          <p:cNvGraphicFramePr>
            <a:graphicFrameLocks noChangeAspect="1"/>
          </p:cNvGraphicFramePr>
          <p:nvPr/>
        </p:nvGraphicFramePr>
        <p:xfrm>
          <a:off x="642910" y="1428736"/>
          <a:ext cx="7761287" cy="4724400"/>
        </p:xfrm>
        <a:graphic>
          <a:graphicData uri="http://schemas.openxmlformats.org/presentationml/2006/ole">
            <p:oleObj spid="_x0000_s119809" name="文档" r:id="rId3" imgW="7814740" imgH="45471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87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4925" y="2857500"/>
            <a:ext cx="39925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7761" name="Object 1"/>
          <p:cNvGraphicFramePr>
            <a:graphicFrameLocks noChangeAspect="1"/>
          </p:cNvGraphicFramePr>
          <p:nvPr/>
        </p:nvGraphicFramePr>
        <p:xfrm>
          <a:off x="669925" y="985838"/>
          <a:ext cx="7805738" cy="4887912"/>
        </p:xfrm>
        <a:graphic>
          <a:graphicData uri="http://schemas.openxmlformats.org/presentationml/2006/ole">
            <p:oleObj spid="_x0000_s117761" name="文档" r:id="rId3" imgW="7805013" imgH="48878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673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1673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571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1571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468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1468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472</TotalTime>
  <Words>0</Words>
  <Application>Microsoft Office PowerPoint</Application>
  <PresentationFormat>全屏显示(4:3)</PresentationFormat>
  <Paragraphs>0</Paragraphs>
  <Slides>129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129</vt:i4>
      </vt:variant>
    </vt:vector>
  </HeadingPairs>
  <TitlesOfParts>
    <vt:vector size="131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liuhuan</cp:lastModifiedBy>
  <cp:revision>语文备课大师【全免费】</cp:revision>
  <dcterms:modified xsi:type="dcterms:W3CDTF">2017-06-27T06:02:07Z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