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6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89" r:id="rId109"/>
    <p:sldId id="390" r:id="rId110"/>
    <p:sldId id="391" r:id="rId111"/>
    <p:sldId id="392" r:id="rId112"/>
    <p:sldId id="393" r:id="rId113"/>
    <p:sldId id="394" r:id="rId114"/>
    <p:sldId id="395" r:id="rId1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presProps" Target="pres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0242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656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6553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451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348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246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144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758825"/>
          <a:ext cx="7805738" cy="5340350"/>
        </p:xfrm>
        <a:graphic>
          <a:graphicData uri="http://schemas.openxmlformats.org/presentationml/2006/ole">
            <p:oleObj spid="_x0000_s60417" name="文档" r:id="rId3" imgW="7805013" imgH="533989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59393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58369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734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126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632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529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427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5324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5222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229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3314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433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5362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638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749425"/>
          <a:ext cx="7805738" cy="3357563"/>
        </p:xfrm>
        <a:graphic>
          <a:graphicData uri="http://schemas.openxmlformats.org/presentationml/2006/ole">
            <p:oleObj spid="_x0000_s17410" name="文档" r:id="rId3" imgW="7805013" imgH="33577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843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1311275"/>
          <a:ext cx="7805738" cy="4235450"/>
        </p:xfrm>
        <a:graphic>
          <a:graphicData uri="http://schemas.openxmlformats.org/presentationml/2006/ole">
            <p:oleObj spid="_x0000_s19458" name="文档" r:id="rId3" imgW="7805013" imgH="42348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205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048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1506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253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355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457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5602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662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8675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29698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07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072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174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277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379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481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584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686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3107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3004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2902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409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800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2697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25953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2492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2390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288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2185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083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980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18785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776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1673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571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468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13665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264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1161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059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956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854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74688" y="1349375"/>
          <a:ext cx="7761287" cy="4921250"/>
        </p:xfrm>
        <a:graphic>
          <a:graphicData uri="http://schemas.openxmlformats.org/presentationml/2006/ole">
            <p:oleObj spid="_x0000_s6146" name="文档" r:id="rId3" imgW="7814740" imgH="474521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0752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649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54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0444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0342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240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137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0035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932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830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717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97281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9625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95233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9420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93185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9216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11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90113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89089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8806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254125"/>
          <a:ext cx="7805738" cy="4349750"/>
        </p:xfrm>
        <a:graphic>
          <a:graphicData uri="http://schemas.openxmlformats.org/presentationml/2006/ole">
            <p:oleObj spid="_x0000_s8194" name="文档" r:id="rId3" imgW="7805013" imgH="43490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87041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86017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499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9925" y="1228725"/>
          <a:ext cx="7805738" cy="4400550"/>
        </p:xfrm>
        <a:graphic>
          <a:graphicData uri="http://schemas.openxmlformats.org/presentationml/2006/ole">
            <p:oleObj spid="_x0000_s82945" name="文档" r:id="rId3" imgW="7805013" imgH="44008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3184525"/>
          <a:ext cx="7805738" cy="487363"/>
        </p:xfrm>
        <a:graphic>
          <a:graphicData uri="http://schemas.openxmlformats.org/presentationml/2006/ole">
            <p:oleObj spid="_x0000_s81921" name="文档" r:id="rId3" imgW="7805013" imgH="4869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089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987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95352" y="3230563"/>
          <a:ext cx="7805738" cy="396875"/>
        </p:xfrm>
        <a:graphic>
          <a:graphicData uri="http://schemas.openxmlformats.org/presentationml/2006/ole">
            <p:oleObj spid="_x0000_s7884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1220788"/>
          <a:ext cx="7805738" cy="4418012"/>
        </p:xfrm>
        <a:graphic>
          <a:graphicData uri="http://schemas.openxmlformats.org/presentationml/2006/ole">
            <p:oleObj spid="_x0000_s77825" name="文档" r:id="rId3" imgW="7805013" imgH="44177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921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680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7577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475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73729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270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71681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065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963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860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758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570</TotalTime>
  <Words>0</Words>
  <Application>Microsoft Office PowerPoint</Application>
  <PresentationFormat>全屏显示(4:3)</PresentationFormat>
  <Paragraphs>0</Paragraphs>
  <Slides>114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114</vt:i4>
      </vt:variant>
    </vt:vector>
  </HeadingPairs>
  <TitlesOfParts>
    <vt:vector size="116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liuhuan</cp:lastModifiedBy>
  <cp:revision>语文备课大师【全免费】</cp:revision>
  <dcterms:modified xsi:type="dcterms:W3CDTF">2017-06-27T05:44:25Z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