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5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  <p:sldId id="397" r:id="rId117"/>
    <p:sldId id="398" r:id="rId118"/>
    <p:sldId id="399" r:id="rId119"/>
    <p:sldId id="400" r:id="rId120"/>
    <p:sldId id="401" r:id="rId121"/>
    <p:sldId id="402" r:id="rId122"/>
    <p:sldId id="403" r:id="rId123"/>
    <p:sldId id="404" r:id="rId124"/>
    <p:sldId id="405" r:id="rId125"/>
    <p:sldId id="406" r:id="rId126"/>
    <p:sldId id="407" r:id="rId127"/>
    <p:sldId id="408" r:id="rId128"/>
    <p:sldId id="409" r:id="rId129"/>
    <p:sldId id="410" r:id="rId130"/>
    <p:sldId id="411" r:id="rId131"/>
    <p:sldId id="412" r:id="rId132"/>
    <p:sldId id="413" r:id="rId133"/>
    <p:sldId id="414" r:id="rId1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5713" y="2698750"/>
            <a:ext cx="66325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24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2046288"/>
          <a:ext cx="7805738" cy="2763837"/>
        </p:xfrm>
        <a:graphic>
          <a:graphicData uri="http://schemas.openxmlformats.org/presentationml/2006/ole">
            <p:oleObj spid="_x0000_s86017" name="文档" r:id="rId3" imgW="7805013" imgH="2763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499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1022350"/>
          <a:ext cx="7805738" cy="4813300"/>
        </p:xfrm>
        <a:graphic>
          <a:graphicData uri="http://schemas.openxmlformats.org/presentationml/2006/ole">
            <p:oleObj spid="_x0000_s83969" name="文档" r:id="rId3" imgW="7805013" imgH="48140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2789238"/>
          <a:ext cx="7805738" cy="1279525"/>
        </p:xfrm>
        <a:graphic>
          <a:graphicData uri="http://schemas.openxmlformats.org/presentationml/2006/ole">
            <p:oleObj spid="_x0000_s82945" name="文档" r:id="rId3" imgW="7805013" imgH="12801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8192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80897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2344738"/>
          <a:ext cx="7805738" cy="2168525"/>
        </p:xfrm>
        <a:graphic>
          <a:graphicData uri="http://schemas.openxmlformats.org/presentationml/2006/ole">
            <p:oleObj spid="_x0000_s79873" name="文档" r:id="rId3" imgW="7814740" imgH="216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884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782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26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680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75777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475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37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270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168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06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963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860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758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2290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656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553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45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348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246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144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041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939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836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5171" name="Object 3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35171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3314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92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6195" name="Object 3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3619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4029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13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433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536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638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741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8434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45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048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150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253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355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712913"/>
          <a:ext cx="7805738" cy="3432175"/>
        </p:xfrm>
        <a:graphic>
          <a:graphicData uri="http://schemas.openxmlformats.org/presentationml/2006/ole">
            <p:oleObj spid="_x0000_s24578" name="文档" r:id="rId3" imgW="7805013" imgH="34315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662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7650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867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969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074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3130550"/>
          <a:ext cx="7805738" cy="595313"/>
        </p:xfrm>
        <a:graphic>
          <a:graphicData uri="http://schemas.openxmlformats.org/presentationml/2006/ole">
            <p:oleObj spid="_x0000_s30722" name="文档" r:id="rId3" imgW="7805013" imgH="5946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17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3277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34818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36588" y="1550988"/>
          <a:ext cx="7872412" cy="3754437"/>
        </p:xfrm>
        <a:graphic>
          <a:graphicData uri="http://schemas.openxmlformats.org/presentationml/2006/ole">
            <p:oleObj spid="_x0000_s35842" name="文档" r:id="rId3" imgW="7948042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36866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789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891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993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409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09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198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30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403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4505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4608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710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4813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915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36588" y="1743075"/>
          <a:ext cx="7872412" cy="3370263"/>
        </p:xfrm>
        <a:graphic>
          <a:graphicData uri="http://schemas.openxmlformats.org/presentationml/2006/ole">
            <p:oleObj spid="_x0000_s50178" name="文档" r:id="rId3" imgW="7948042" imgH="33721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512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51202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222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325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427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529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632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57348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107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3004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29025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614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2800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2697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595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2492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390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228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21857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2083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980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878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17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776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673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571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468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1366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264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161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05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956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854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752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649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547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444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342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240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957263"/>
          <a:ext cx="7805738" cy="4943475"/>
        </p:xfrm>
        <a:graphic>
          <a:graphicData uri="http://schemas.openxmlformats.org/presentationml/2006/ole">
            <p:oleObj spid="_x0000_s101377" name="文档" r:id="rId3" imgW="7805013" imgH="49436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0035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99329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830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9218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728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62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420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9318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216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674688" y="1055688"/>
          <a:ext cx="7761287" cy="4713287"/>
        </p:xfrm>
        <a:graphic>
          <a:graphicData uri="http://schemas.openxmlformats.org/presentationml/2006/ole">
            <p:oleObj spid="_x0000_s91137" name="文档" r:id="rId3" imgW="7814740" imgH="47477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011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8908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806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474</TotalTime>
  <Words>0</Words>
  <Application>Microsoft Office PowerPoint</Application>
  <PresentationFormat>全屏显示(4:3)</PresentationFormat>
  <Paragraphs>0</Paragraphs>
  <Slides>133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133</vt:i4>
      </vt:variant>
    </vt:vector>
  </HeadingPairs>
  <TitlesOfParts>
    <vt:vector size="13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liuhuan</cp:lastModifiedBy>
  <cp:revision>语文备课大师【全免费】</cp:revision>
  <dcterms:modified xsi:type="dcterms:W3CDTF">2017-06-27T08:41:55Z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