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3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  <p:sldId id="396" r:id="rId116"/>
    <p:sldId id="397" r:id="rId117"/>
    <p:sldId id="398" r:id="rId118"/>
    <p:sldId id="399" r:id="rId119"/>
    <p:sldId id="400" r:id="rId120"/>
    <p:sldId id="401" r:id="rId121"/>
    <p:sldId id="402" r:id="rId122"/>
    <p:sldId id="403" r:id="rId123"/>
    <p:sldId id="404" r:id="rId124"/>
    <p:sldId id="405" r:id="rId125"/>
    <p:sldId id="406" r:id="rId126"/>
    <p:sldId id="407" r:id="rId127"/>
    <p:sldId id="408" r:id="rId128"/>
    <p:sldId id="409" r:id="rId129"/>
    <p:sldId id="410" r:id="rId130"/>
    <p:sldId id="411" r:id="rId131"/>
    <p:sldId id="412" r:id="rId132"/>
    <p:sldId id="413" r:id="rId133"/>
    <p:sldId id="414" r:id="rId134"/>
    <p:sldId id="415" r:id="rId135"/>
    <p:sldId id="416" r:id="rId136"/>
    <p:sldId id="417" r:id="rId137"/>
    <p:sldId id="418" r:id="rId138"/>
    <p:sldId id="419" r:id="rId139"/>
    <p:sldId id="420" r:id="rId140"/>
    <p:sldId id="421" r:id="rId141"/>
    <p:sldId id="422" r:id="rId1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041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93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669925" y="985838"/>
          <a:ext cx="7805738" cy="4887912"/>
        </p:xfrm>
        <a:graphic>
          <a:graphicData uri="http://schemas.openxmlformats.org/presentationml/2006/ole">
            <p:oleObj spid="_x0000_s98305" name="文档" r:id="rId3" imgW="7805013" imgH="48878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9728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962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9523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669925" y="1022350"/>
          <a:ext cx="7805738" cy="4813300"/>
        </p:xfrm>
        <a:graphic>
          <a:graphicData uri="http://schemas.openxmlformats.org/presentationml/2006/ole">
            <p:oleObj spid="_x0000_s94209" name="文档" r:id="rId3" imgW="7805013" imgH="48140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69925" y="2789238"/>
          <a:ext cx="7805738" cy="1279525"/>
        </p:xfrm>
        <a:graphic>
          <a:graphicData uri="http://schemas.openxmlformats.org/presentationml/2006/ole">
            <p:oleObj spid="_x0000_s93185" name="文档" r:id="rId3" imgW="7805013" imgH="12801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216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113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9011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939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8908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806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87041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601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8499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396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8294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192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089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987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836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9925" y="2740025"/>
          <a:ext cx="7805738" cy="1376363"/>
        </p:xfrm>
        <a:graphic>
          <a:graphicData uri="http://schemas.openxmlformats.org/presentationml/2006/ole">
            <p:oleObj spid="_x0000_s78849" name="文档" r:id="rId3" imgW="7805013" imgH="13755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782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680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577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475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372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270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7168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7065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517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734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3619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3721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382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00108"/>
            <a:ext cx="7267597" cy="5671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8467444" cy="4895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85992"/>
            <a:ext cx="8380665" cy="292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6438928" cy="504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025366"/>
            <a:ext cx="8358246" cy="1927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095374"/>
            <a:ext cx="6145125" cy="526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428868"/>
            <a:ext cx="8746589" cy="26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845907" cy="4214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928802"/>
            <a:ext cx="7213820" cy="356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529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427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324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222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120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05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017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915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812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710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608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505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403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300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198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096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3074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993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891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788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686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481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379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276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174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072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409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96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8673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764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662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60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4577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3554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150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048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5122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945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843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740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638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536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331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669925" y="935058"/>
          <a:ext cx="7805738" cy="5351462"/>
        </p:xfrm>
        <a:graphic>
          <a:graphicData uri="http://schemas.openxmlformats.org/presentationml/2006/ole">
            <p:oleObj spid="_x0000_s12289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26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24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14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21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19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716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860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758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6963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4148" name="Object 4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34148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33121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32097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1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2" name="Object 4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349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004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2902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2800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69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2595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492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2390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28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185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2083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62466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980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878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776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57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468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366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264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161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059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144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956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854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0752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64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547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444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342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0240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13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035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474</TotalTime>
  <Words>0</Words>
  <Application>Microsoft Office PowerPoint</Application>
  <PresentationFormat>全屏显示(4:3)</PresentationFormat>
  <Paragraphs>0</Paragraphs>
  <Slides>141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141</vt:i4>
      </vt:variant>
    </vt:vector>
  </HeadingPairs>
  <TitlesOfParts>
    <vt:vector size="143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liuhuan</cp:lastModifiedBy>
  <cp:revision>语文备课大师【全免费】</cp:revision>
  <dcterms:modified xsi:type="dcterms:W3CDTF">2017-06-27T09:33:20Z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