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4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  <p:sldId id="380" r:id="rId100"/>
    <p:sldId id="381" r:id="rId101"/>
    <p:sldId id="382" r:id="rId102"/>
    <p:sldId id="383" r:id="rId10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heme" Target="theme/theme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0242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475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73729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270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550988"/>
          <a:ext cx="7805738" cy="3754437"/>
        </p:xfrm>
        <a:graphic>
          <a:graphicData uri="http://schemas.openxmlformats.org/presentationml/2006/ole">
            <p:oleObj spid="_x0000_s11266" name="文档" r:id="rId3" imgW="7805013" imgH="37543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229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947863"/>
          <a:ext cx="7805738" cy="2960687"/>
        </p:xfrm>
        <a:graphic>
          <a:graphicData uri="http://schemas.openxmlformats.org/presentationml/2006/ole">
            <p:oleObj spid="_x0000_s13314" name="文档" r:id="rId3" imgW="7805013" imgH="296116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433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5362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638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741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1562100"/>
          <a:ext cx="7805738" cy="3732213"/>
        </p:xfrm>
        <a:graphic>
          <a:graphicData uri="http://schemas.openxmlformats.org/presentationml/2006/ole">
            <p:oleObj spid="_x0000_s18434" name="文档" r:id="rId3" imgW="7805013" imgH="373234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945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2050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048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840038"/>
          <a:ext cx="7805738" cy="1176337"/>
        </p:xfrm>
        <a:graphic>
          <a:graphicData uri="http://schemas.openxmlformats.org/presentationml/2006/ole">
            <p:oleObj spid="_x0000_s21506" name="文档" r:id="rId3" imgW="7805013" imgH="117711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253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355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457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5602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662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36588" y="1546225"/>
          <a:ext cx="7872412" cy="3765550"/>
        </p:xfrm>
        <a:graphic>
          <a:graphicData uri="http://schemas.openxmlformats.org/presentationml/2006/ole">
            <p:oleObj spid="_x0000_s27650" name="文档" r:id="rId3" imgW="7948042" imgH="37676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28674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969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3074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072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174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277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379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34818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584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36866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789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891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993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409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096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198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301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403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505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3107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3004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9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674688" y="1349375"/>
          <a:ext cx="7761287" cy="4125913"/>
        </p:xfrm>
        <a:graphic>
          <a:graphicData uri="http://schemas.openxmlformats.org/presentationml/2006/ole">
            <p:oleObj spid="_x0000_s128001" name="文档" r:id="rId3" imgW="7814740" imgH="415341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2697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12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2595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492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2492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390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2390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88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2288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1857" name="Object 1"/>
          <p:cNvGraphicFramePr>
            <a:graphicFrameLocks noChangeAspect="1"/>
          </p:cNvGraphicFramePr>
          <p:nvPr/>
        </p:nvGraphicFramePr>
        <p:xfrm>
          <a:off x="669925" y="1452563"/>
          <a:ext cx="7805738" cy="3952875"/>
        </p:xfrm>
        <a:graphic>
          <a:graphicData uri="http://schemas.openxmlformats.org/presentationml/2006/ole">
            <p:oleObj spid="_x0000_s121857" name="文档" r:id="rId3" imgW="7805013" imgH="39524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2083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9809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19809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878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1878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7761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17761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1673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571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1468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36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264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1617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11617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1059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9569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09569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854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0854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0752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6497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06497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7170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54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4449" name="Object 1"/>
          <p:cNvGraphicFramePr>
            <a:graphicFrameLocks noChangeAspect="1"/>
          </p:cNvGraphicFramePr>
          <p:nvPr/>
        </p:nvGraphicFramePr>
        <p:xfrm>
          <a:off x="669925" y="985838"/>
          <a:ext cx="7805738" cy="4887912"/>
        </p:xfrm>
        <a:graphic>
          <a:graphicData uri="http://schemas.openxmlformats.org/presentationml/2006/ole">
            <p:oleObj spid="_x0000_s104449" name="文档" r:id="rId3" imgW="7805013" imgH="48878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2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342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0240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137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137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3" name="Object 1"/>
          <p:cNvGraphicFramePr>
            <a:graphicFrameLocks noChangeAspect="1"/>
          </p:cNvGraphicFramePr>
          <p:nvPr/>
        </p:nvGraphicFramePr>
        <p:xfrm>
          <a:off x="669925" y="1022350"/>
          <a:ext cx="7805738" cy="4813300"/>
        </p:xfrm>
        <a:graphic>
          <a:graphicData uri="http://schemas.openxmlformats.org/presentationml/2006/ole">
            <p:oleObj spid="_x0000_s100353" name="文档" r:id="rId3" imgW="7805013" imgH="48140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669925" y="2743200"/>
          <a:ext cx="7805738" cy="1370013"/>
        </p:xfrm>
        <a:graphic>
          <a:graphicData uri="http://schemas.openxmlformats.org/presentationml/2006/ole">
            <p:oleObj spid="_x0000_s99329" name="文档" r:id="rId3" imgW="7805013" imgH="13705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830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9830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9728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9625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8194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9" name="Object 7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95239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420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9318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9216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9113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9011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8908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8806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8704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8601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921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84993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8396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82945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8192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80898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987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7884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669925" y="1749425"/>
          <a:ext cx="7805738" cy="3357563"/>
        </p:xfrm>
        <a:graphic>
          <a:graphicData uri="http://schemas.openxmlformats.org/presentationml/2006/ole">
            <p:oleObj spid="_x0000_s77825" name="文档" r:id="rId3" imgW="7805013" imgH="33577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680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7577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463</TotalTime>
  <Words>0</Words>
  <Application>Microsoft Office PowerPoint</Application>
  <PresentationFormat>全屏显示(4:3)</PresentationFormat>
  <Paragraphs>0</Paragraphs>
  <Slides>102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102</vt:i4>
      </vt:variant>
    </vt:vector>
  </HeadingPairs>
  <TitlesOfParts>
    <vt:vector size="104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liuhuan</cp:lastModifiedBy>
  <cp:revision>语文备课大师【全免费】</cp:revision>
  <dcterms:modified xsi:type="dcterms:W3CDTF">2017-06-27T09:13:58Z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