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94.xml" ContentType="application/vnd.openxmlformats-officedocument.presentationml.slide+xml"/>
  <Override PartName="/ppt/slides/slide113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s/slide102.xml" ContentType="application/vnd.openxmlformats-officedocument.presentationml.slide+xml"/>
  <Override PartName="/ppt/slides/slide120.xml" ContentType="application/vnd.openxmlformats-officedocument.presentationml.slid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Default Extension="docx" ContentType="application/vnd.openxmlformats-officedocument.wordprocessingml.document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99.xml" ContentType="application/vnd.openxmlformats-officedocument.presentationml.slide+xml"/>
  <Override PartName="/ppt/slides/slide118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slides/slide107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s/slide95.xml" ContentType="application/vnd.openxmlformats-officedocument.presentationml.slide+xml"/>
  <Override PartName="/ppt/slides/slide103.xml" ContentType="application/vnd.openxmlformats-officedocument.presentationml.slide+xml"/>
  <Override PartName="/ppt/slides/slide105.xml" ContentType="application/vnd.openxmlformats-officedocument.presentationml.slide+xml"/>
  <Override PartName="/ppt/slides/slide114.xml" ContentType="application/vnd.openxmlformats-officedocument.presentationml.slide+xml"/>
  <Override PartName="/ppt/slides/slide123.xml" ContentType="application/vnd.openxmlformats-officedocument.presentationml.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slides/slide93.xml" ContentType="application/vnd.openxmlformats-officedocument.presentationml.slide+xml"/>
  <Override PartName="/ppt/slides/slide101.xml" ContentType="application/vnd.openxmlformats-officedocument.presentationml.slide+xml"/>
  <Override PartName="/ppt/slides/slide112.xml" ContentType="application/vnd.openxmlformats-officedocument.presentationml.slide+xml"/>
  <Override PartName="/ppt/slides/slide121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s/slide80.xml" ContentType="application/vnd.openxmlformats-officedocument.presentationml.slide+xml"/>
  <Override PartName="/ppt/slides/slide82.xml" ContentType="application/vnd.openxmlformats-officedocument.presentationml.slide+xml"/>
  <Override PartName="/ppt/slides/slide91.xml" ContentType="application/vnd.openxmlformats-officedocument.presentationml.slide+xml"/>
  <Override PartName="/ppt/slides/slide110.xml" ContentType="application/vnd.openxmlformats-officedocument.presentationml.slide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s/slide119.xml" ContentType="application/vnd.openxmlformats-officedocument.presentationml.slide+xml"/>
  <Default Extension="vml" ContentType="application/vnd.openxmlformats-officedocument.vmlDrawing"/>
  <Override PartName="/ppt/slides/slide89.xml" ContentType="application/vnd.openxmlformats-officedocument.presentationml.slide+xml"/>
  <Override PartName="/ppt/slides/slide98.xml" ContentType="application/vnd.openxmlformats-officedocument.presentationml.slide+xml"/>
  <Override PartName="/ppt/slides/slide108.xml" ContentType="application/vnd.openxmlformats-officedocument.presentationml.slide+xml"/>
  <Override PartName="/ppt/slides/slide117.xml" ContentType="application/vnd.openxmlformats-officedocument.presentationml.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slides/slide87.xml" ContentType="application/vnd.openxmlformats-officedocument.presentationml.slide+xml"/>
  <Override PartName="/ppt/slides/slide96.xml" ContentType="application/vnd.openxmlformats-officedocument.presentationml.slide+xml"/>
  <Override PartName="/ppt/slides/slide106.xml" ContentType="application/vnd.openxmlformats-officedocument.presentationml.slide+xml"/>
  <Override PartName="/ppt/slides/slide115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s/slide104.xml" ContentType="application/vnd.openxmlformats-officedocument.presentationml.slide+xml"/>
  <Override PartName="/ppt/slides/slide122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s/slide111.xml" ContentType="application/vnd.openxmlformats-officedocument.presentationml.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slides/slide100.xml" ContentType="application/vnd.openxmlformats-officedocument.presentationml.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s/slide79.xml" ContentType="application/vnd.openxmlformats-officedocument.presentationml.slide+xml"/>
  <Override PartName="/ppt/slides/slide109.xml" ContentType="application/vnd.openxmlformats-officedocument.presentationml.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s/slide97.xml" ContentType="application/vnd.openxmlformats-officedocument.presentationml.slide+xml"/>
  <Override PartName="/ppt/slides/slide116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25"/>
  </p:notesMasterIdLst>
  <p:sldIdLst>
    <p:sldId id="266" r:id="rId2"/>
    <p:sldId id="283" r:id="rId3"/>
    <p:sldId id="284" r:id="rId4"/>
    <p:sldId id="285" r:id="rId5"/>
    <p:sldId id="286" r:id="rId6"/>
    <p:sldId id="287" r:id="rId7"/>
    <p:sldId id="288" r:id="rId8"/>
    <p:sldId id="289" r:id="rId9"/>
    <p:sldId id="290" r:id="rId10"/>
    <p:sldId id="291" r:id="rId11"/>
    <p:sldId id="292" r:id="rId12"/>
    <p:sldId id="293" r:id="rId13"/>
    <p:sldId id="294" r:id="rId14"/>
    <p:sldId id="295" r:id="rId15"/>
    <p:sldId id="296" r:id="rId16"/>
    <p:sldId id="297" r:id="rId17"/>
    <p:sldId id="298" r:id="rId18"/>
    <p:sldId id="299" r:id="rId19"/>
    <p:sldId id="300" r:id="rId20"/>
    <p:sldId id="301" r:id="rId21"/>
    <p:sldId id="302" r:id="rId22"/>
    <p:sldId id="303" r:id="rId23"/>
    <p:sldId id="304" r:id="rId24"/>
    <p:sldId id="305" r:id="rId25"/>
    <p:sldId id="306" r:id="rId26"/>
    <p:sldId id="307" r:id="rId27"/>
    <p:sldId id="308" r:id="rId28"/>
    <p:sldId id="309" r:id="rId29"/>
    <p:sldId id="310" r:id="rId30"/>
    <p:sldId id="311" r:id="rId31"/>
    <p:sldId id="312" r:id="rId32"/>
    <p:sldId id="313" r:id="rId33"/>
    <p:sldId id="314" r:id="rId34"/>
    <p:sldId id="315" r:id="rId35"/>
    <p:sldId id="316" r:id="rId36"/>
    <p:sldId id="317" r:id="rId37"/>
    <p:sldId id="318" r:id="rId38"/>
    <p:sldId id="319" r:id="rId39"/>
    <p:sldId id="320" r:id="rId40"/>
    <p:sldId id="321" r:id="rId41"/>
    <p:sldId id="322" r:id="rId42"/>
    <p:sldId id="323" r:id="rId43"/>
    <p:sldId id="324" r:id="rId44"/>
    <p:sldId id="325" r:id="rId45"/>
    <p:sldId id="326" r:id="rId46"/>
    <p:sldId id="327" r:id="rId47"/>
    <p:sldId id="328" r:id="rId48"/>
    <p:sldId id="329" r:id="rId49"/>
    <p:sldId id="330" r:id="rId50"/>
    <p:sldId id="331" r:id="rId51"/>
    <p:sldId id="332" r:id="rId52"/>
    <p:sldId id="333" r:id="rId53"/>
    <p:sldId id="334" r:id="rId54"/>
    <p:sldId id="335" r:id="rId55"/>
    <p:sldId id="336" r:id="rId56"/>
    <p:sldId id="337" r:id="rId57"/>
    <p:sldId id="338" r:id="rId58"/>
    <p:sldId id="339" r:id="rId59"/>
    <p:sldId id="340" r:id="rId60"/>
    <p:sldId id="341" r:id="rId61"/>
    <p:sldId id="342" r:id="rId62"/>
    <p:sldId id="343" r:id="rId63"/>
    <p:sldId id="344" r:id="rId64"/>
    <p:sldId id="345" r:id="rId65"/>
    <p:sldId id="346" r:id="rId66"/>
    <p:sldId id="347" r:id="rId67"/>
    <p:sldId id="348" r:id="rId68"/>
    <p:sldId id="349" r:id="rId69"/>
    <p:sldId id="350" r:id="rId70"/>
    <p:sldId id="351" r:id="rId71"/>
    <p:sldId id="352" r:id="rId72"/>
    <p:sldId id="353" r:id="rId73"/>
    <p:sldId id="354" r:id="rId74"/>
    <p:sldId id="355" r:id="rId75"/>
    <p:sldId id="356" r:id="rId76"/>
    <p:sldId id="357" r:id="rId77"/>
    <p:sldId id="358" r:id="rId78"/>
    <p:sldId id="359" r:id="rId79"/>
    <p:sldId id="360" r:id="rId80"/>
    <p:sldId id="361" r:id="rId81"/>
    <p:sldId id="362" r:id="rId82"/>
    <p:sldId id="363" r:id="rId83"/>
    <p:sldId id="364" r:id="rId84"/>
    <p:sldId id="365" r:id="rId85"/>
    <p:sldId id="366" r:id="rId86"/>
    <p:sldId id="367" r:id="rId87"/>
    <p:sldId id="368" r:id="rId88"/>
    <p:sldId id="369" r:id="rId89"/>
    <p:sldId id="370" r:id="rId90"/>
    <p:sldId id="371" r:id="rId91"/>
    <p:sldId id="372" r:id="rId92"/>
    <p:sldId id="373" r:id="rId93"/>
    <p:sldId id="374" r:id="rId94"/>
    <p:sldId id="375" r:id="rId95"/>
    <p:sldId id="376" r:id="rId96"/>
    <p:sldId id="377" r:id="rId97"/>
    <p:sldId id="378" r:id="rId98"/>
    <p:sldId id="379" r:id="rId99"/>
    <p:sldId id="380" r:id="rId100"/>
    <p:sldId id="381" r:id="rId101"/>
    <p:sldId id="382" r:id="rId102"/>
    <p:sldId id="383" r:id="rId103"/>
    <p:sldId id="384" r:id="rId104"/>
    <p:sldId id="385" r:id="rId105"/>
    <p:sldId id="386" r:id="rId106"/>
    <p:sldId id="387" r:id="rId107"/>
    <p:sldId id="388" r:id="rId108"/>
    <p:sldId id="389" r:id="rId109"/>
    <p:sldId id="390" r:id="rId110"/>
    <p:sldId id="391" r:id="rId111"/>
    <p:sldId id="392" r:id="rId112"/>
    <p:sldId id="393" r:id="rId113"/>
    <p:sldId id="394" r:id="rId114"/>
    <p:sldId id="395" r:id="rId115"/>
    <p:sldId id="396" r:id="rId116"/>
    <p:sldId id="397" r:id="rId117"/>
    <p:sldId id="398" r:id="rId118"/>
    <p:sldId id="399" r:id="rId119"/>
    <p:sldId id="400" r:id="rId120"/>
    <p:sldId id="401" r:id="rId121"/>
    <p:sldId id="402" r:id="rId122"/>
    <p:sldId id="403" r:id="rId123"/>
    <p:sldId id="404" r:id="rId12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95" d="100"/>
          <a:sy n="95" d="100"/>
        </p:scale>
        <p:origin x="-2058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4" d="100"/>
          <a:sy n="54" d="100"/>
        </p:scale>
        <p:origin x="-2670" y="-10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28" Type="http://schemas.openxmlformats.org/officeDocument/2006/relationships/theme" Target="theme/theme1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126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16" Type="http://schemas.openxmlformats.org/officeDocument/2006/relationships/slide" Target="slides/slide115.xml"/><Relationship Id="rId124" Type="http://schemas.openxmlformats.org/officeDocument/2006/relationships/slide" Target="slides/slide123.xml"/><Relationship Id="rId129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slide" Target="slides/slide11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127" Type="http://schemas.openxmlformats.org/officeDocument/2006/relationships/viewProps" Target="viewProp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61" Type="http://schemas.openxmlformats.org/officeDocument/2006/relationships/slide" Target="slides/slide60.xml"/><Relationship Id="rId82" Type="http://schemas.openxmlformats.org/officeDocument/2006/relationships/slide" Target="slides/slide8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10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5.emf"/></Relationships>
</file>

<file path=ppt/drawings/_rels/vmlDrawing10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6.emf"/></Relationships>
</file>

<file path=ppt/drawings/_rels/vmlDrawing10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7.emf"/></Relationships>
</file>

<file path=ppt/drawings/_rels/vmlDrawing10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8.emf"/></Relationships>
</file>

<file path=ppt/drawings/_rels/vmlDrawing10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9.emf"/></Relationships>
</file>

<file path=ppt/drawings/_rels/vmlDrawing10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0.emf"/></Relationships>
</file>

<file path=ppt/drawings/_rels/vmlDrawing10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1.emf"/></Relationships>
</file>

<file path=ppt/drawings/_rels/vmlDrawing10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2.emf"/></Relationships>
</file>

<file path=ppt/drawings/_rels/vmlDrawing10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3.emf"/></Relationships>
</file>

<file path=ppt/drawings/_rels/vmlDrawing10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4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1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5.emf"/></Relationships>
</file>

<file path=ppt/drawings/_rels/vmlDrawing1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6.emf"/></Relationships>
</file>

<file path=ppt/drawings/_rels/vmlDrawing1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7.emf"/></Relationships>
</file>

<file path=ppt/drawings/_rels/vmlDrawing1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8.emf"/></Relationships>
</file>

<file path=ppt/drawings/_rels/vmlDrawing1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9.emf"/></Relationships>
</file>

<file path=ppt/drawings/_rels/vmlDrawing1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0.emf"/></Relationships>
</file>

<file path=ppt/drawings/_rels/vmlDrawing1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1.emf"/></Relationships>
</file>

<file path=ppt/drawings/_rels/vmlDrawing1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2.emf"/></Relationships>
</file>

<file path=ppt/drawings/_rels/vmlDrawing1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3.emf"/></Relationships>
</file>

<file path=ppt/drawings/_rels/vmlDrawing1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4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e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emf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emf"/></Relationships>
</file>

<file path=ppt/drawings/_rels/vmlDrawing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emf"/></Relationships>
</file>

<file path=ppt/drawings/_rels/vmlDrawing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emf"/></Relationships>
</file>

<file path=ppt/drawings/_rels/vmlDrawing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emf"/></Relationships>
</file>

<file path=ppt/drawings/_rels/vmlDrawing3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emf"/></Relationships>
</file>

<file path=ppt/drawings/_rels/vmlDrawing3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emf"/></Relationships>
</file>

<file path=ppt/drawings/_rels/vmlDrawing3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emf"/></Relationships>
</file>

<file path=ppt/drawings/_rels/vmlDrawing38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emf"/></Relationships>
</file>

<file path=ppt/drawings/_rels/vmlDrawing39.vml.rels><?xml version="1.0" encoding="UTF-8" standalone="yes"?>
<Relationships xmlns="http://schemas.openxmlformats.org/package/2006/relationships"><Relationship Id="rId1" Type="http://schemas.openxmlformats.org/officeDocument/2006/relationships/image" Target="../media/image41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40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emf"/></Relationships>
</file>

<file path=ppt/drawings/_rels/vmlDrawing4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3.emf"/></Relationships>
</file>

<file path=ppt/drawings/_rels/vmlDrawing4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emf"/></Relationships>
</file>

<file path=ppt/drawings/_rels/vmlDrawing4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5.emf"/></Relationships>
</file>

<file path=ppt/drawings/_rels/vmlDrawing4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6.emf"/></Relationships>
</file>

<file path=ppt/drawings/_rels/vmlDrawing4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7.emf"/></Relationships>
</file>

<file path=ppt/drawings/_rels/vmlDrawing4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8.emf"/></Relationships>
</file>

<file path=ppt/drawings/_rels/vmlDrawing47.vml.rels><?xml version="1.0" encoding="UTF-8" standalone="yes"?>
<Relationships xmlns="http://schemas.openxmlformats.org/package/2006/relationships"><Relationship Id="rId1" Type="http://schemas.openxmlformats.org/officeDocument/2006/relationships/image" Target="../media/image49.emf"/></Relationships>
</file>

<file path=ppt/drawings/_rels/vmlDrawing48.vml.rels><?xml version="1.0" encoding="UTF-8" standalone="yes"?>
<Relationships xmlns="http://schemas.openxmlformats.org/package/2006/relationships"><Relationship Id="rId1" Type="http://schemas.openxmlformats.org/officeDocument/2006/relationships/image" Target="../media/image50.emf"/></Relationships>
</file>

<file path=ppt/drawings/_rels/vmlDrawing49.vml.rels><?xml version="1.0" encoding="UTF-8" standalone="yes"?>
<Relationships xmlns="http://schemas.openxmlformats.org/package/2006/relationships"><Relationship Id="rId1" Type="http://schemas.openxmlformats.org/officeDocument/2006/relationships/image" Target="../media/image51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50.vml.rels><?xml version="1.0" encoding="UTF-8" standalone="yes"?>
<Relationships xmlns="http://schemas.openxmlformats.org/package/2006/relationships"><Relationship Id="rId1" Type="http://schemas.openxmlformats.org/officeDocument/2006/relationships/image" Target="../media/image52.emf"/></Relationships>
</file>

<file path=ppt/drawings/_rels/vmlDrawing5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3.emf"/></Relationships>
</file>

<file path=ppt/drawings/_rels/vmlDrawing5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4.emf"/></Relationships>
</file>

<file path=ppt/drawings/_rels/vmlDrawing5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5.emf"/></Relationships>
</file>

<file path=ppt/drawings/_rels/vmlDrawing5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6.emf"/></Relationships>
</file>

<file path=ppt/drawings/_rels/vmlDrawing5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7.emf"/></Relationships>
</file>

<file path=ppt/drawings/_rels/vmlDrawing56.vml.rels><?xml version="1.0" encoding="UTF-8" standalone="yes"?>
<Relationships xmlns="http://schemas.openxmlformats.org/package/2006/relationships"><Relationship Id="rId1" Type="http://schemas.openxmlformats.org/officeDocument/2006/relationships/image" Target="../media/image58.emf"/></Relationships>
</file>

<file path=ppt/drawings/_rels/vmlDrawing57.vml.rels><?xml version="1.0" encoding="UTF-8" standalone="yes"?>
<Relationships xmlns="http://schemas.openxmlformats.org/package/2006/relationships"><Relationship Id="rId1" Type="http://schemas.openxmlformats.org/officeDocument/2006/relationships/image" Target="../media/image59.emf"/></Relationships>
</file>

<file path=ppt/drawings/_rels/vmlDrawing58.vml.rels><?xml version="1.0" encoding="UTF-8" standalone="yes"?>
<Relationships xmlns="http://schemas.openxmlformats.org/package/2006/relationships"><Relationship Id="rId1" Type="http://schemas.openxmlformats.org/officeDocument/2006/relationships/image" Target="../media/image60.emf"/></Relationships>
</file>

<file path=ppt/drawings/_rels/vmlDrawing59.vml.rels><?xml version="1.0" encoding="UTF-8" standalone="yes"?>
<Relationships xmlns="http://schemas.openxmlformats.org/package/2006/relationships"><Relationship Id="rId1" Type="http://schemas.openxmlformats.org/officeDocument/2006/relationships/image" Target="../media/image61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60.vml.rels><?xml version="1.0" encoding="UTF-8" standalone="yes"?>
<Relationships xmlns="http://schemas.openxmlformats.org/package/2006/relationships"><Relationship Id="rId1" Type="http://schemas.openxmlformats.org/officeDocument/2006/relationships/image" Target="../media/image62.emf"/></Relationships>
</file>

<file path=ppt/drawings/_rels/vmlDrawing6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3.emf"/></Relationships>
</file>

<file path=ppt/drawings/_rels/vmlDrawing6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5.emf"/></Relationships>
</file>

<file path=ppt/drawings/_rels/vmlDrawing6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6.emf"/></Relationships>
</file>

<file path=ppt/drawings/_rels/vmlDrawing6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7.emf"/></Relationships>
</file>

<file path=ppt/drawings/_rels/vmlDrawing6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8.emf"/></Relationships>
</file>

<file path=ppt/drawings/_rels/vmlDrawing6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9.emf"/></Relationships>
</file>

<file path=ppt/drawings/_rels/vmlDrawing67.vml.rels><?xml version="1.0" encoding="UTF-8" standalone="yes"?>
<Relationships xmlns="http://schemas.openxmlformats.org/package/2006/relationships"><Relationship Id="rId1" Type="http://schemas.openxmlformats.org/officeDocument/2006/relationships/image" Target="../media/image70.emf"/></Relationships>
</file>

<file path=ppt/drawings/_rels/vmlDrawing68.vml.rels><?xml version="1.0" encoding="UTF-8" standalone="yes"?>
<Relationships xmlns="http://schemas.openxmlformats.org/package/2006/relationships"><Relationship Id="rId1" Type="http://schemas.openxmlformats.org/officeDocument/2006/relationships/image" Target="../media/image71.emf"/></Relationships>
</file>

<file path=ppt/drawings/_rels/vmlDrawing69.vml.rels><?xml version="1.0" encoding="UTF-8" standalone="yes"?>
<Relationships xmlns="http://schemas.openxmlformats.org/package/2006/relationships"><Relationship Id="rId1" Type="http://schemas.openxmlformats.org/officeDocument/2006/relationships/image" Target="../media/image72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70.vml.rels><?xml version="1.0" encoding="UTF-8" standalone="yes"?>
<Relationships xmlns="http://schemas.openxmlformats.org/package/2006/relationships"><Relationship Id="rId1" Type="http://schemas.openxmlformats.org/officeDocument/2006/relationships/image" Target="../media/image73.emf"/></Relationships>
</file>

<file path=ppt/drawings/_rels/vmlDrawing7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4.emf"/></Relationships>
</file>

<file path=ppt/drawings/_rels/vmlDrawing7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5.emf"/></Relationships>
</file>

<file path=ppt/drawings/_rels/vmlDrawing7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6.emf"/></Relationships>
</file>

<file path=ppt/drawings/_rels/vmlDrawing7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7.emf"/></Relationships>
</file>

<file path=ppt/drawings/_rels/vmlDrawing7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8.emf"/></Relationships>
</file>

<file path=ppt/drawings/_rels/vmlDrawing7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9.emf"/></Relationships>
</file>

<file path=ppt/drawings/_rels/vmlDrawing7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0.emf"/></Relationships>
</file>

<file path=ppt/drawings/_rels/vmlDrawing78.vml.rels><?xml version="1.0" encoding="UTF-8" standalone="yes"?>
<Relationships xmlns="http://schemas.openxmlformats.org/package/2006/relationships"><Relationship Id="rId1" Type="http://schemas.openxmlformats.org/officeDocument/2006/relationships/image" Target="../media/image82.emf"/></Relationships>
</file>

<file path=ppt/drawings/_rels/vmlDrawing79.vml.rels><?xml version="1.0" encoding="UTF-8" standalone="yes"?>
<Relationships xmlns="http://schemas.openxmlformats.org/package/2006/relationships"><Relationship Id="rId1" Type="http://schemas.openxmlformats.org/officeDocument/2006/relationships/image" Target="../media/image83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80.vml.rels><?xml version="1.0" encoding="UTF-8" standalone="yes"?>
<Relationships xmlns="http://schemas.openxmlformats.org/package/2006/relationships"><Relationship Id="rId1" Type="http://schemas.openxmlformats.org/officeDocument/2006/relationships/image" Target="../media/image84.emf"/></Relationships>
</file>

<file path=ppt/drawings/_rels/vmlDrawing8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5.emf"/></Relationships>
</file>

<file path=ppt/drawings/_rels/vmlDrawing8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6.emf"/></Relationships>
</file>

<file path=ppt/drawings/_rels/vmlDrawing83.vml.rels><?xml version="1.0" encoding="UTF-8" standalone="yes"?>
<Relationships xmlns="http://schemas.openxmlformats.org/package/2006/relationships"><Relationship Id="rId1" Type="http://schemas.openxmlformats.org/officeDocument/2006/relationships/image" Target="../media/image88.emf"/></Relationships>
</file>

<file path=ppt/drawings/_rels/vmlDrawing84.vml.rels><?xml version="1.0" encoding="UTF-8" standalone="yes"?>
<Relationships xmlns="http://schemas.openxmlformats.org/package/2006/relationships"><Relationship Id="rId1" Type="http://schemas.openxmlformats.org/officeDocument/2006/relationships/image" Target="../media/image89.emf"/></Relationships>
</file>

<file path=ppt/drawings/_rels/vmlDrawing85.vml.rels><?xml version="1.0" encoding="UTF-8" standalone="yes"?>
<Relationships xmlns="http://schemas.openxmlformats.org/package/2006/relationships"><Relationship Id="rId1" Type="http://schemas.openxmlformats.org/officeDocument/2006/relationships/image" Target="../media/image90.emf"/></Relationships>
</file>

<file path=ppt/drawings/_rels/vmlDrawing86.vml.rels><?xml version="1.0" encoding="UTF-8" standalone="yes"?>
<Relationships xmlns="http://schemas.openxmlformats.org/package/2006/relationships"><Relationship Id="rId1" Type="http://schemas.openxmlformats.org/officeDocument/2006/relationships/image" Target="../media/image91.emf"/></Relationships>
</file>

<file path=ppt/drawings/_rels/vmlDrawing87.vml.rels><?xml version="1.0" encoding="UTF-8" standalone="yes"?>
<Relationships xmlns="http://schemas.openxmlformats.org/package/2006/relationships"><Relationship Id="rId1" Type="http://schemas.openxmlformats.org/officeDocument/2006/relationships/image" Target="../media/image92.emf"/></Relationships>
</file>

<file path=ppt/drawings/_rels/vmlDrawing8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3.emf"/></Relationships>
</file>

<file path=ppt/drawings/_rels/vmlDrawing89.vml.rels><?xml version="1.0" encoding="UTF-8" standalone="yes"?>
<Relationships xmlns="http://schemas.openxmlformats.org/package/2006/relationships"><Relationship Id="rId1" Type="http://schemas.openxmlformats.org/officeDocument/2006/relationships/image" Target="../media/image94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90.vml.rels><?xml version="1.0" encoding="UTF-8" standalone="yes"?>
<Relationships xmlns="http://schemas.openxmlformats.org/package/2006/relationships"><Relationship Id="rId1" Type="http://schemas.openxmlformats.org/officeDocument/2006/relationships/image" Target="../media/image95.emf"/></Relationships>
</file>

<file path=ppt/drawings/_rels/vmlDrawing9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6.emf"/></Relationships>
</file>

<file path=ppt/drawings/_rels/vmlDrawing9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7.emf"/></Relationships>
</file>

<file path=ppt/drawings/_rels/vmlDrawing93.vml.rels><?xml version="1.0" encoding="UTF-8" standalone="yes"?>
<Relationships xmlns="http://schemas.openxmlformats.org/package/2006/relationships"><Relationship Id="rId1" Type="http://schemas.openxmlformats.org/officeDocument/2006/relationships/image" Target="../media/image98.emf"/></Relationships>
</file>

<file path=ppt/drawings/_rels/vmlDrawing94.vml.rels><?xml version="1.0" encoding="UTF-8" standalone="yes"?>
<Relationships xmlns="http://schemas.openxmlformats.org/package/2006/relationships"><Relationship Id="rId1" Type="http://schemas.openxmlformats.org/officeDocument/2006/relationships/image" Target="../media/image99.emf"/></Relationships>
</file>

<file path=ppt/drawings/_rels/vmlDrawing9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0.emf"/></Relationships>
</file>

<file path=ppt/drawings/_rels/vmlDrawing9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1.emf"/></Relationships>
</file>

<file path=ppt/drawings/_rels/vmlDrawing9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2.emf"/></Relationships>
</file>

<file path=ppt/drawings/_rels/vmlDrawing9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3.emf"/></Relationships>
</file>

<file path=ppt/drawings/_rels/vmlDrawing9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4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B0ACFE-C0DB-48BD-9D5D-5E8AD42EA759}" type="datetimeFigureOut">
              <a:rPr lang="zh-CN" altLang="en-US" smtClean="0"/>
              <a:pPr/>
              <a:t>2017-6-27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A92959-C377-4ECE-A195-6BBC00C821F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任意多边形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任意多边形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任意多边形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  <p:sp>
        <p:nvSpPr>
          <p:cNvPr id="14" name="TextBox 13"/>
          <p:cNvSpPr txBox="1"/>
          <p:nvPr userDrawn="1"/>
        </p:nvSpPr>
        <p:spPr>
          <a:xfrm>
            <a:off x="6143636" y="130710"/>
            <a:ext cx="24288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语文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(GZ) -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必修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1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.vm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6.vml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7.vml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8.vml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9.vml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0.vml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1.vml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2.vml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3.vml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4.vml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5.v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.vml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6.vml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7.vml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8.vml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9.vml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0.vml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1.vml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2.vml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3.vml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4.vml"/></Relationships>
</file>

<file path=ppt/slides/_rels/slide11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5.v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.vml"/></Relationships>
</file>

<file path=ppt/slides/_rels/slide12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6.vml"/></Relationships>
</file>

<file path=ppt/slides/_rels/slide12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7.vml"/></Relationships>
</file>

<file path=ppt/slides/_rels/slide12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8.vml"/></Relationships>
</file>

<file path=ppt/slides/_rels/slide12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9.v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.v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.v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.v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.v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.v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8.v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9.v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0.v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1.v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2.v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3.v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4.v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5.v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6.v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7.v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8.v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9.v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0.v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1.v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2.v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3.v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4.v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5.v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6.v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7.v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8.v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9.v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0.v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1.v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2.v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3.v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4.v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5.v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6.v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7.v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8.v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9.v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0.v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1.v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2.v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3.v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4.v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5.v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6.v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7.v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8.v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.v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9.v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0.v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1.v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2.v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3.v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4.v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5.v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6.v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7.v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.v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8.v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9.v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0.v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1.v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2.v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3.v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4.v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5.v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6.v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7.v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.v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1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8.v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9.v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0.v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1.v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2.v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1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3.v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4.v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5.v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.v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6.v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7.v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8.v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9.v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0.v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1.v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2.v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3.vml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4.vm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5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1026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0242" name="Object 2"/>
          <p:cNvGraphicFramePr>
            <a:graphicFrameLocks noChangeAspect="1"/>
          </p:cNvGraphicFramePr>
          <p:nvPr/>
        </p:nvGraphicFramePr>
        <p:xfrm>
          <a:off x="669925" y="754063"/>
          <a:ext cx="7805738" cy="5351462"/>
        </p:xfrm>
        <a:graphic>
          <a:graphicData uri="http://schemas.openxmlformats.org/presentationml/2006/ole">
            <p:oleObj spid="_x0000_s10242" name="文档" r:id="rId3" imgW="7805013" imgH="535214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9393" name="Object 1"/>
          <p:cNvGraphicFramePr>
            <a:graphicFrameLocks noChangeAspect="1"/>
          </p:cNvGraphicFramePr>
          <p:nvPr/>
        </p:nvGraphicFramePr>
        <p:xfrm>
          <a:off x="674688" y="1154113"/>
          <a:ext cx="7761287" cy="4518025"/>
        </p:xfrm>
        <a:graphic>
          <a:graphicData uri="http://schemas.openxmlformats.org/presentationml/2006/ole">
            <p:oleObj spid="_x0000_s59393" name="文档" r:id="rId3" imgW="7814740" imgH="454890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8369" name="Object 1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58369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7345" name="Object 1"/>
          <p:cNvGraphicFramePr>
            <a:graphicFrameLocks noChangeAspect="1"/>
          </p:cNvGraphicFramePr>
          <p:nvPr/>
        </p:nvGraphicFramePr>
        <p:xfrm>
          <a:off x="669925" y="1644650"/>
          <a:ext cx="7805738" cy="3568700"/>
        </p:xfrm>
        <a:graphic>
          <a:graphicData uri="http://schemas.openxmlformats.org/presentationml/2006/ole">
            <p:oleObj spid="_x0000_s57345" name="文档" r:id="rId3" imgW="7805013" imgH="356809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6321" name="Object 1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56321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5297" name="Object 1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55297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4273" name="Object 1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54273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3249" name="Object 1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53249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2225" name="Object 1"/>
          <p:cNvGraphicFramePr>
            <a:graphicFrameLocks noChangeAspect="1"/>
          </p:cNvGraphicFramePr>
          <p:nvPr/>
        </p:nvGraphicFramePr>
        <p:xfrm>
          <a:off x="669925" y="852488"/>
          <a:ext cx="7805738" cy="5154612"/>
        </p:xfrm>
        <a:graphic>
          <a:graphicData uri="http://schemas.openxmlformats.org/presentationml/2006/ole">
            <p:oleObj spid="_x0000_s52225" name="文档" r:id="rId3" imgW="7805013" imgH="51540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1201" name="Object 1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51201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0177" name="Object 1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50177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1266" name="Object 2"/>
          <p:cNvGraphicFramePr>
            <a:graphicFrameLocks noChangeAspect="1"/>
          </p:cNvGraphicFramePr>
          <p:nvPr/>
        </p:nvGraphicFramePr>
        <p:xfrm>
          <a:off x="669925" y="1347788"/>
          <a:ext cx="7805738" cy="4162425"/>
        </p:xfrm>
        <a:graphic>
          <a:graphicData uri="http://schemas.openxmlformats.org/presentationml/2006/ole">
            <p:oleObj spid="_x0000_s11266" name="文档" r:id="rId3" imgW="7805013" imgH="416278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9153" name="Object 1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49153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8129" name="Object 1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48129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7105" name="Object 1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47105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6081" name="Object 1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46081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5057" name="Object 1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45057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4033" name="Object 1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44033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3009" name="Object 1"/>
          <p:cNvGraphicFramePr>
            <a:graphicFrameLocks noChangeAspect="1"/>
          </p:cNvGraphicFramePr>
          <p:nvPr/>
        </p:nvGraphicFramePr>
        <p:xfrm>
          <a:off x="669925" y="852488"/>
          <a:ext cx="7805738" cy="5154612"/>
        </p:xfrm>
        <a:graphic>
          <a:graphicData uri="http://schemas.openxmlformats.org/presentationml/2006/ole">
            <p:oleObj spid="_x0000_s43009" name="文档" r:id="rId3" imgW="7805013" imgH="51540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1986" name="Object 2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41986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0961" name="Object 1"/>
          <p:cNvGraphicFramePr>
            <a:graphicFrameLocks noChangeAspect="1"/>
          </p:cNvGraphicFramePr>
          <p:nvPr/>
        </p:nvGraphicFramePr>
        <p:xfrm>
          <a:off x="669925" y="3032125"/>
          <a:ext cx="7805738" cy="792163"/>
        </p:xfrm>
        <a:graphic>
          <a:graphicData uri="http://schemas.openxmlformats.org/presentationml/2006/ole">
            <p:oleObj spid="_x0000_s40961" name="文档" r:id="rId3" imgW="7805013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7147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9937" name="Object 1"/>
          <p:cNvGraphicFramePr>
            <a:graphicFrameLocks noChangeAspect="1"/>
          </p:cNvGraphicFramePr>
          <p:nvPr/>
        </p:nvGraphicFramePr>
        <p:xfrm>
          <a:off x="669925" y="852488"/>
          <a:ext cx="7805738" cy="5154612"/>
        </p:xfrm>
        <a:graphic>
          <a:graphicData uri="http://schemas.openxmlformats.org/presentationml/2006/ole">
            <p:oleObj spid="_x0000_s39937" name="文档" r:id="rId3" imgW="7805013" imgH="51540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2290" name="Object 2"/>
          <p:cNvGraphicFramePr>
            <a:graphicFrameLocks noChangeAspect="1"/>
          </p:cNvGraphicFramePr>
          <p:nvPr/>
        </p:nvGraphicFramePr>
        <p:xfrm>
          <a:off x="603250" y="957263"/>
          <a:ext cx="7939088" cy="4943475"/>
        </p:xfrm>
        <a:graphic>
          <a:graphicData uri="http://schemas.openxmlformats.org/presentationml/2006/ole">
            <p:oleObj spid="_x0000_s12290" name="文档" r:id="rId3" imgW="8081344" imgH="494620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8913" name="Object 1"/>
          <p:cNvGraphicFramePr>
            <a:graphicFrameLocks noChangeAspect="1"/>
          </p:cNvGraphicFramePr>
          <p:nvPr/>
        </p:nvGraphicFramePr>
        <p:xfrm>
          <a:off x="669925" y="1644650"/>
          <a:ext cx="7805738" cy="3568700"/>
        </p:xfrm>
        <a:graphic>
          <a:graphicData uri="http://schemas.openxmlformats.org/presentationml/2006/ole">
            <p:oleObj spid="_x0000_s38913" name="文档" r:id="rId3" imgW="7805013" imgH="356809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7889" name="Object 1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37889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6865" name="Object 1"/>
          <p:cNvGraphicFramePr>
            <a:graphicFrameLocks noChangeAspect="1"/>
          </p:cNvGraphicFramePr>
          <p:nvPr/>
        </p:nvGraphicFramePr>
        <p:xfrm>
          <a:off x="669925" y="1644650"/>
          <a:ext cx="7805738" cy="3568700"/>
        </p:xfrm>
        <a:graphic>
          <a:graphicData uri="http://schemas.openxmlformats.org/presentationml/2006/ole">
            <p:oleObj spid="_x0000_s36865" name="文档" r:id="rId3" imgW="7805013" imgH="356809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5841" name="Object 1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35841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3314" name="Object 2"/>
          <p:cNvGraphicFramePr>
            <a:graphicFrameLocks noChangeAspect="1"/>
          </p:cNvGraphicFramePr>
          <p:nvPr/>
        </p:nvGraphicFramePr>
        <p:xfrm>
          <a:off x="603250" y="946170"/>
          <a:ext cx="7939088" cy="5340350"/>
        </p:xfrm>
        <a:graphic>
          <a:graphicData uri="http://schemas.openxmlformats.org/presentationml/2006/ole">
            <p:oleObj spid="_x0000_s13314" name="文档" r:id="rId3" imgW="8081344" imgH="53431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4338" name="Object 2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14338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5362" name="Object 2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15362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6386" name="Object 2"/>
          <p:cNvGraphicFramePr>
            <a:graphicFrameLocks noChangeAspect="1"/>
          </p:cNvGraphicFramePr>
          <p:nvPr/>
        </p:nvGraphicFramePr>
        <p:xfrm>
          <a:off x="669925" y="2139950"/>
          <a:ext cx="7805738" cy="2576513"/>
        </p:xfrm>
        <a:graphic>
          <a:graphicData uri="http://schemas.openxmlformats.org/presentationml/2006/ole">
            <p:oleObj spid="_x0000_s16386" name="文档" r:id="rId3" imgW="7805013" imgH="257683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7410" name="Object 2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17410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8434" name="Object 2"/>
          <p:cNvGraphicFramePr>
            <a:graphicFrameLocks noChangeAspect="1"/>
          </p:cNvGraphicFramePr>
          <p:nvPr/>
        </p:nvGraphicFramePr>
        <p:xfrm>
          <a:off x="669925" y="971550"/>
          <a:ext cx="7805738" cy="4916488"/>
        </p:xfrm>
        <a:graphic>
          <a:graphicData uri="http://schemas.openxmlformats.org/presentationml/2006/ole">
            <p:oleObj spid="_x0000_s18434" name="文档" r:id="rId3" imgW="7805013" imgH="491594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9458" name="Object 2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19458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050" name="Object 2"/>
          <p:cNvGraphicFramePr>
            <a:graphicFrameLocks noChangeAspect="1"/>
          </p:cNvGraphicFramePr>
          <p:nvPr/>
        </p:nvGraphicFramePr>
        <p:xfrm>
          <a:off x="669925" y="1546225"/>
          <a:ext cx="7805738" cy="3765550"/>
        </p:xfrm>
        <a:graphic>
          <a:graphicData uri="http://schemas.openxmlformats.org/presentationml/2006/ole">
            <p:oleObj spid="_x0000_s2050" name="文档" r:id="rId3" imgW="7805013" imgH="376620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0482" name="Object 2"/>
          <p:cNvGraphicFramePr>
            <a:graphicFrameLocks noChangeAspect="1"/>
          </p:cNvGraphicFramePr>
          <p:nvPr/>
        </p:nvGraphicFramePr>
        <p:xfrm>
          <a:off x="669925" y="852488"/>
          <a:ext cx="7805738" cy="5154612"/>
        </p:xfrm>
        <a:graphic>
          <a:graphicData uri="http://schemas.openxmlformats.org/presentationml/2006/ole">
            <p:oleObj spid="_x0000_s20482" name="文档" r:id="rId3" imgW="7805013" imgH="51540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1506" name="Object 2"/>
          <p:cNvGraphicFramePr>
            <a:graphicFrameLocks noChangeAspect="1"/>
          </p:cNvGraphicFramePr>
          <p:nvPr/>
        </p:nvGraphicFramePr>
        <p:xfrm>
          <a:off x="669925" y="2735263"/>
          <a:ext cx="7805738" cy="1387475"/>
        </p:xfrm>
        <a:graphic>
          <a:graphicData uri="http://schemas.openxmlformats.org/presentationml/2006/ole">
            <p:oleObj spid="_x0000_s21506" name="文档" r:id="rId3" imgW="7805013" imgH="138747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2530" name="Object 2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22530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3554" name="Object 2"/>
          <p:cNvGraphicFramePr>
            <a:graphicFrameLocks noChangeAspect="1"/>
          </p:cNvGraphicFramePr>
          <p:nvPr/>
        </p:nvGraphicFramePr>
        <p:xfrm>
          <a:off x="669925" y="1446213"/>
          <a:ext cx="7805738" cy="3963987"/>
        </p:xfrm>
        <a:graphic>
          <a:graphicData uri="http://schemas.openxmlformats.org/presentationml/2006/ole">
            <p:oleObj spid="_x0000_s23554" name="文档" r:id="rId3" imgW="7805013" imgH="396467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4578" name="Object 2"/>
          <p:cNvGraphicFramePr>
            <a:graphicFrameLocks noChangeAspect="1"/>
          </p:cNvGraphicFramePr>
          <p:nvPr/>
        </p:nvGraphicFramePr>
        <p:xfrm>
          <a:off x="669925" y="2443163"/>
          <a:ext cx="7805738" cy="1970087"/>
        </p:xfrm>
        <a:graphic>
          <a:graphicData uri="http://schemas.openxmlformats.org/presentationml/2006/ole">
            <p:oleObj spid="_x0000_s24578" name="文档" r:id="rId3" imgW="7805013" imgH="197027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5602" name="Object 2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25602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7147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6626" name="Object 2"/>
          <p:cNvGraphicFramePr>
            <a:graphicFrameLocks noChangeAspect="1"/>
          </p:cNvGraphicFramePr>
          <p:nvPr/>
        </p:nvGraphicFramePr>
        <p:xfrm>
          <a:off x="669925" y="1743075"/>
          <a:ext cx="7805738" cy="3370263"/>
        </p:xfrm>
        <a:graphic>
          <a:graphicData uri="http://schemas.openxmlformats.org/presentationml/2006/ole">
            <p:oleObj spid="_x0000_s26626" name="文档" r:id="rId3" imgW="7805013" imgH="336998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7650" name="Object 2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27650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68500" y="2857500"/>
            <a:ext cx="5207000" cy="114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9698" name="Object 2"/>
          <p:cNvGraphicFramePr>
            <a:graphicFrameLocks noChangeAspect="1"/>
          </p:cNvGraphicFramePr>
          <p:nvPr/>
        </p:nvGraphicFramePr>
        <p:xfrm>
          <a:off x="669925" y="1050925"/>
          <a:ext cx="7805738" cy="4757738"/>
        </p:xfrm>
        <a:graphic>
          <a:graphicData uri="http://schemas.openxmlformats.org/presentationml/2006/ole">
            <p:oleObj spid="_x0000_s29698" name="文档" r:id="rId3" imgW="7805013" imgH="475746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074" name="Object 2"/>
          <p:cNvGraphicFramePr>
            <a:graphicFrameLocks noChangeAspect="1"/>
          </p:cNvGraphicFramePr>
          <p:nvPr/>
        </p:nvGraphicFramePr>
        <p:xfrm>
          <a:off x="669925" y="1941513"/>
          <a:ext cx="7805738" cy="2973387"/>
        </p:xfrm>
        <a:graphic>
          <a:graphicData uri="http://schemas.openxmlformats.org/presentationml/2006/ole">
            <p:oleObj spid="_x0000_s3074" name="文档" r:id="rId3" imgW="7805013" imgH="297341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31076" name="Object 4"/>
          <p:cNvGraphicFramePr>
            <a:graphicFrameLocks noChangeAspect="1"/>
          </p:cNvGraphicFramePr>
          <p:nvPr/>
        </p:nvGraphicFramePr>
        <p:xfrm>
          <a:off x="669925" y="2735263"/>
          <a:ext cx="7805738" cy="1387475"/>
        </p:xfrm>
        <a:graphic>
          <a:graphicData uri="http://schemas.openxmlformats.org/presentationml/2006/ole">
            <p:oleObj spid="_x0000_s131076" name="文档" r:id="rId3" imgW="7805013" imgH="138747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30049" name="Object 1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130049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29025" name="Object 1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129025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28001" name="Object 1"/>
          <p:cNvGraphicFramePr>
            <a:graphicFrameLocks noChangeAspect="1"/>
          </p:cNvGraphicFramePr>
          <p:nvPr/>
        </p:nvGraphicFramePr>
        <p:xfrm>
          <a:off x="669925" y="3032125"/>
          <a:ext cx="7805738" cy="792163"/>
        </p:xfrm>
        <a:graphic>
          <a:graphicData uri="http://schemas.openxmlformats.org/presentationml/2006/ole">
            <p:oleObj spid="_x0000_s128001" name="文档" r:id="rId3" imgW="7805013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26977" name="Object 1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126977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25953" name="Object 1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125953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24929" name="Object 1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124929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23905" name="Object 1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123905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22881" name="Object 1"/>
          <p:cNvGraphicFramePr>
            <a:graphicFrameLocks noChangeAspect="1"/>
          </p:cNvGraphicFramePr>
          <p:nvPr/>
        </p:nvGraphicFramePr>
        <p:xfrm>
          <a:off x="669925" y="3032125"/>
          <a:ext cx="7805738" cy="792163"/>
        </p:xfrm>
        <a:graphic>
          <a:graphicData uri="http://schemas.openxmlformats.org/presentationml/2006/ole">
            <p:oleObj spid="_x0000_s122881" name="文档" r:id="rId3" imgW="7805013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21857" name="Object 1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121857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098" name="Object 2"/>
          <p:cNvGraphicFramePr>
            <a:graphicFrameLocks noChangeAspect="1"/>
          </p:cNvGraphicFramePr>
          <p:nvPr/>
        </p:nvGraphicFramePr>
        <p:xfrm>
          <a:off x="669925" y="1546225"/>
          <a:ext cx="7805738" cy="3765550"/>
        </p:xfrm>
        <a:graphic>
          <a:graphicData uri="http://schemas.openxmlformats.org/presentationml/2006/ole">
            <p:oleObj spid="_x0000_s4098" name="文档" r:id="rId3" imgW="7805013" imgH="376620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20833" name="Object 1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120833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19809" name="Object 1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119809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18785" name="Object 1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118785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17761" name="Object 1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117761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16737" name="Object 1"/>
          <p:cNvGraphicFramePr>
            <a:graphicFrameLocks noChangeAspect="1"/>
          </p:cNvGraphicFramePr>
          <p:nvPr/>
        </p:nvGraphicFramePr>
        <p:xfrm>
          <a:off x="669925" y="2338388"/>
          <a:ext cx="7805738" cy="2181225"/>
        </p:xfrm>
        <a:graphic>
          <a:graphicData uri="http://schemas.openxmlformats.org/presentationml/2006/ole">
            <p:oleObj spid="_x0000_s116737" name="文档" r:id="rId3" imgW="7805013" imgH="218062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15713" name="Object 1"/>
          <p:cNvGraphicFramePr>
            <a:graphicFrameLocks noChangeAspect="1"/>
          </p:cNvGraphicFramePr>
          <p:nvPr/>
        </p:nvGraphicFramePr>
        <p:xfrm>
          <a:off x="669925" y="852488"/>
          <a:ext cx="7805738" cy="5154612"/>
        </p:xfrm>
        <a:graphic>
          <a:graphicData uri="http://schemas.openxmlformats.org/presentationml/2006/ole">
            <p:oleObj spid="_x0000_s115713" name="文档" r:id="rId3" imgW="7805013" imgH="51540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14689" name="Object 1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114689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13665" name="Object 1"/>
          <p:cNvGraphicFramePr>
            <a:graphicFrameLocks noChangeAspect="1"/>
          </p:cNvGraphicFramePr>
          <p:nvPr/>
        </p:nvGraphicFramePr>
        <p:xfrm>
          <a:off x="669925" y="1050925"/>
          <a:ext cx="7805738" cy="4757738"/>
        </p:xfrm>
        <a:graphic>
          <a:graphicData uri="http://schemas.openxmlformats.org/presentationml/2006/ole">
            <p:oleObj spid="_x0000_s113665" name="文档" r:id="rId3" imgW="7805013" imgH="475746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12641" name="Object 1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112641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11617" name="Object 1"/>
          <p:cNvGraphicFramePr>
            <a:graphicFrameLocks noChangeAspect="1"/>
          </p:cNvGraphicFramePr>
          <p:nvPr/>
        </p:nvGraphicFramePr>
        <p:xfrm>
          <a:off x="669925" y="2338388"/>
          <a:ext cx="7805738" cy="2181225"/>
        </p:xfrm>
        <a:graphic>
          <a:graphicData uri="http://schemas.openxmlformats.org/presentationml/2006/ole">
            <p:oleObj spid="_x0000_s111617" name="文档" r:id="rId3" imgW="7805013" imgH="218062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122" name="Object 2"/>
          <p:cNvGraphicFramePr>
            <a:graphicFrameLocks noChangeAspect="1"/>
          </p:cNvGraphicFramePr>
          <p:nvPr/>
        </p:nvGraphicFramePr>
        <p:xfrm>
          <a:off x="669925" y="1347788"/>
          <a:ext cx="7805738" cy="4162425"/>
        </p:xfrm>
        <a:graphic>
          <a:graphicData uri="http://schemas.openxmlformats.org/presentationml/2006/ole">
            <p:oleObj spid="_x0000_s5122" name="文档" r:id="rId3" imgW="7805013" imgH="416278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10593" name="Object 1"/>
          <p:cNvGraphicFramePr>
            <a:graphicFrameLocks noChangeAspect="1"/>
          </p:cNvGraphicFramePr>
          <p:nvPr/>
        </p:nvGraphicFramePr>
        <p:xfrm>
          <a:off x="669925" y="1644650"/>
          <a:ext cx="7805738" cy="3568700"/>
        </p:xfrm>
        <a:graphic>
          <a:graphicData uri="http://schemas.openxmlformats.org/presentationml/2006/ole">
            <p:oleObj spid="_x0000_s110593" name="文档" r:id="rId3" imgW="7805013" imgH="356809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09569" name="Object 1"/>
          <p:cNvGraphicFramePr>
            <a:graphicFrameLocks noChangeAspect="1"/>
          </p:cNvGraphicFramePr>
          <p:nvPr/>
        </p:nvGraphicFramePr>
        <p:xfrm>
          <a:off x="669925" y="1050925"/>
          <a:ext cx="7805738" cy="4757738"/>
        </p:xfrm>
        <a:graphic>
          <a:graphicData uri="http://schemas.openxmlformats.org/presentationml/2006/ole">
            <p:oleObj spid="_x0000_s109569" name="文档" r:id="rId3" imgW="7805013" imgH="475746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08547" name="Object 3"/>
          <p:cNvGraphicFramePr>
            <a:graphicFrameLocks noChangeAspect="1"/>
          </p:cNvGraphicFramePr>
          <p:nvPr/>
        </p:nvGraphicFramePr>
        <p:xfrm>
          <a:off x="669925" y="1249363"/>
          <a:ext cx="7805738" cy="4360862"/>
        </p:xfrm>
        <a:graphic>
          <a:graphicData uri="http://schemas.openxmlformats.org/presentationml/2006/ole">
            <p:oleObj spid="_x0000_s108547" name="文档" r:id="rId3" imgW="7805013" imgH="436088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07521" name="Object 1"/>
          <p:cNvGraphicFramePr>
            <a:graphicFrameLocks noChangeAspect="1"/>
          </p:cNvGraphicFramePr>
          <p:nvPr/>
        </p:nvGraphicFramePr>
        <p:xfrm>
          <a:off x="669925" y="1446213"/>
          <a:ext cx="7805738" cy="3963987"/>
        </p:xfrm>
        <a:graphic>
          <a:graphicData uri="http://schemas.openxmlformats.org/presentationml/2006/ole">
            <p:oleObj spid="_x0000_s107521" name="文档" r:id="rId3" imgW="7805013" imgH="396467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06497" name="Object 1"/>
          <p:cNvGraphicFramePr>
            <a:graphicFrameLocks noChangeAspect="1"/>
          </p:cNvGraphicFramePr>
          <p:nvPr/>
        </p:nvGraphicFramePr>
        <p:xfrm>
          <a:off x="669925" y="2536825"/>
          <a:ext cx="7805738" cy="1784350"/>
        </p:xfrm>
        <a:graphic>
          <a:graphicData uri="http://schemas.openxmlformats.org/presentationml/2006/ole">
            <p:oleObj spid="_x0000_s106497" name="文档" r:id="rId3" imgW="7805013" imgH="178404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05473" name="Object 1"/>
          <p:cNvGraphicFramePr>
            <a:graphicFrameLocks noChangeAspect="1"/>
          </p:cNvGraphicFramePr>
          <p:nvPr/>
        </p:nvGraphicFramePr>
        <p:xfrm>
          <a:off x="669925" y="1644650"/>
          <a:ext cx="7805738" cy="3568700"/>
        </p:xfrm>
        <a:graphic>
          <a:graphicData uri="http://schemas.openxmlformats.org/presentationml/2006/ole">
            <p:oleObj spid="_x0000_s105473" name="文档" r:id="rId3" imgW="7805013" imgH="356809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04449" name="Object 1"/>
          <p:cNvGraphicFramePr>
            <a:graphicFrameLocks noChangeAspect="1"/>
          </p:cNvGraphicFramePr>
          <p:nvPr/>
        </p:nvGraphicFramePr>
        <p:xfrm>
          <a:off x="669925" y="1446213"/>
          <a:ext cx="7805738" cy="3963987"/>
        </p:xfrm>
        <a:graphic>
          <a:graphicData uri="http://schemas.openxmlformats.org/presentationml/2006/ole">
            <p:oleObj spid="_x0000_s104449" name="文档" r:id="rId3" imgW="7805013" imgH="396467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03425" name="Object 1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103425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02401" name="Object 1"/>
          <p:cNvGraphicFramePr>
            <a:graphicFrameLocks noChangeAspect="1"/>
          </p:cNvGraphicFramePr>
          <p:nvPr/>
        </p:nvGraphicFramePr>
        <p:xfrm>
          <a:off x="669925" y="1249363"/>
          <a:ext cx="7805738" cy="4360862"/>
        </p:xfrm>
        <a:graphic>
          <a:graphicData uri="http://schemas.openxmlformats.org/presentationml/2006/ole">
            <p:oleObj spid="_x0000_s102401" name="文档" r:id="rId3" imgW="7805013" imgH="436088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01377" name="Object 1"/>
          <p:cNvGraphicFramePr>
            <a:graphicFrameLocks noChangeAspect="1"/>
          </p:cNvGraphicFramePr>
          <p:nvPr/>
        </p:nvGraphicFramePr>
        <p:xfrm>
          <a:off x="669925" y="1644650"/>
          <a:ext cx="7805738" cy="3568700"/>
        </p:xfrm>
        <a:graphic>
          <a:graphicData uri="http://schemas.openxmlformats.org/presentationml/2006/ole">
            <p:oleObj spid="_x0000_s101377" name="文档" r:id="rId3" imgW="7805013" imgH="356809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146" name="Object 2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6146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00354" name="Object 2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100354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99329" name="Object 1"/>
          <p:cNvGraphicFramePr>
            <a:graphicFrameLocks noChangeAspect="1"/>
          </p:cNvGraphicFramePr>
          <p:nvPr/>
        </p:nvGraphicFramePr>
        <p:xfrm>
          <a:off x="669925" y="1644650"/>
          <a:ext cx="7805738" cy="3568700"/>
        </p:xfrm>
        <a:graphic>
          <a:graphicData uri="http://schemas.openxmlformats.org/presentationml/2006/ole">
            <p:oleObj spid="_x0000_s99329" name="文档" r:id="rId3" imgW="7805013" imgH="356809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98305" name="Object 1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98305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3" name="第3层级.eps" descr="id:2147498382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1981200" y="2869406"/>
            <a:ext cx="5181600" cy="1119188"/>
          </a:xfrm>
          <a:prstGeom prst="rect">
            <a:avLst/>
          </a:prstGeom>
        </p:spPr>
      </p:pic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96257" name="Object 1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96257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95233" name="Object 1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95233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94209" name="Object 1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94209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93185" name="Object 1"/>
          <p:cNvGraphicFramePr>
            <a:graphicFrameLocks noChangeAspect="1"/>
          </p:cNvGraphicFramePr>
          <p:nvPr/>
        </p:nvGraphicFramePr>
        <p:xfrm>
          <a:off x="669925" y="1446213"/>
          <a:ext cx="7805738" cy="3963987"/>
        </p:xfrm>
        <a:graphic>
          <a:graphicData uri="http://schemas.openxmlformats.org/presentationml/2006/ole">
            <p:oleObj spid="_x0000_s93185" name="文档" r:id="rId3" imgW="7805013" imgH="396467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92161" name="Object 1"/>
          <p:cNvGraphicFramePr>
            <a:graphicFrameLocks noChangeAspect="1"/>
          </p:cNvGraphicFramePr>
          <p:nvPr/>
        </p:nvGraphicFramePr>
        <p:xfrm>
          <a:off x="669925" y="852488"/>
          <a:ext cx="7805738" cy="5154612"/>
        </p:xfrm>
        <a:graphic>
          <a:graphicData uri="http://schemas.openxmlformats.org/presentationml/2006/ole">
            <p:oleObj spid="_x0000_s92161" name="文档" r:id="rId3" imgW="7805013" imgH="51540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91137" name="Object 1"/>
          <p:cNvGraphicFramePr>
            <a:graphicFrameLocks noChangeAspect="1"/>
          </p:cNvGraphicFramePr>
          <p:nvPr/>
        </p:nvGraphicFramePr>
        <p:xfrm>
          <a:off x="669925" y="1050925"/>
          <a:ext cx="7805738" cy="4757738"/>
        </p:xfrm>
        <a:graphic>
          <a:graphicData uri="http://schemas.openxmlformats.org/presentationml/2006/ole">
            <p:oleObj spid="_x0000_s91137" name="文档" r:id="rId3" imgW="7805013" imgH="475746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170" name="Object 2"/>
          <p:cNvGraphicFramePr>
            <a:graphicFrameLocks noChangeAspect="1"/>
          </p:cNvGraphicFramePr>
          <p:nvPr/>
        </p:nvGraphicFramePr>
        <p:xfrm>
          <a:off x="669925" y="950913"/>
          <a:ext cx="7805738" cy="4956175"/>
        </p:xfrm>
        <a:graphic>
          <a:graphicData uri="http://schemas.openxmlformats.org/presentationml/2006/ole">
            <p:oleObj spid="_x0000_s7170" name="文档" r:id="rId3" imgW="7805013" imgH="495557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90114" name="Object 2"/>
          <p:cNvGraphicFramePr>
            <a:graphicFrameLocks noChangeAspect="1"/>
          </p:cNvGraphicFramePr>
          <p:nvPr/>
        </p:nvGraphicFramePr>
        <p:xfrm>
          <a:off x="669925" y="1446213"/>
          <a:ext cx="7805738" cy="3963987"/>
        </p:xfrm>
        <a:graphic>
          <a:graphicData uri="http://schemas.openxmlformats.org/presentationml/2006/ole">
            <p:oleObj spid="_x0000_s90114" name="文档" r:id="rId3" imgW="7805013" imgH="396467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9089" name="Object 1"/>
          <p:cNvGraphicFramePr>
            <a:graphicFrameLocks noChangeAspect="1"/>
          </p:cNvGraphicFramePr>
          <p:nvPr/>
        </p:nvGraphicFramePr>
        <p:xfrm>
          <a:off x="669925" y="1644650"/>
          <a:ext cx="7805738" cy="3568700"/>
        </p:xfrm>
        <a:graphic>
          <a:graphicData uri="http://schemas.openxmlformats.org/presentationml/2006/ole">
            <p:oleObj spid="_x0000_s89089" name="文档" r:id="rId3" imgW="7805013" imgH="356809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8065" name="Object 1"/>
          <p:cNvGraphicFramePr>
            <a:graphicFrameLocks noChangeAspect="1"/>
          </p:cNvGraphicFramePr>
          <p:nvPr/>
        </p:nvGraphicFramePr>
        <p:xfrm>
          <a:off x="669925" y="852488"/>
          <a:ext cx="7805738" cy="5154612"/>
        </p:xfrm>
        <a:graphic>
          <a:graphicData uri="http://schemas.openxmlformats.org/presentationml/2006/ole">
            <p:oleObj spid="_x0000_s88065" name="文档" r:id="rId3" imgW="7805013" imgH="51540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7041" name="Object 1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87041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6017" name="Object 1"/>
          <p:cNvGraphicFramePr>
            <a:graphicFrameLocks noChangeAspect="1"/>
          </p:cNvGraphicFramePr>
          <p:nvPr/>
        </p:nvGraphicFramePr>
        <p:xfrm>
          <a:off x="669925" y="2139950"/>
          <a:ext cx="7805738" cy="2576513"/>
        </p:xfrm>
        <a:graphic>
          <a:graphicData uri="http://schemas.openxmlformats.org/presentationml/2006/ole">
            <p:oleObj spid="_x0000_s86017" name="文档" r:id="rId3" imgW="7805013" imgH="257683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4993" name="Object 1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84993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3969" name="Object 1"/>
          <p:cNvGraphicFramePr>
            <a:graphicFrameLocks noChangeAspect="1"/>
          </p:cNvGraphicFramePr>
          <p:nvPr/>
        </p:nvGraphicFramePr>
        <p:xfrm>
          <a:off x="669925" y="2139950"/>
          <a:ext cx="7805738" cy="2576513"/>
        </p:xfrm>
        <a:graphic>
          <a:graphicData uri="http://schemas.openxmlformats.org/presentationml/2006/ole">
            <p:oleObj spid="_x0000_s83969" name="文档" r:id="rId3" imgW="7805013" imgH="257683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2945" name="Object 1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82945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1921" name="Object 1"/>
          <p:cNvGraphicFramePr>
            <a:graphicFrameLocks noChangeAspect="1"/>
          </p:cNvGraphicFramePr>
          <p:nvPr/>
        </p:nvGraphicFramePr>
        <p:xfrm>
          <a:off x="669925" y="1546225"/>
          <a:ext cx="7805738" cy="3765550"/>
        </p:xfrm>
        <a:graphic>
          <a:graphicData uri="http://schemas.openxmlformats.org/presentationml/2006/ole">
            <p:oleObj spid="_x0000_s81921" name="文档" r:id="rId3" imgW="7805013" imgH="376620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0897" name="Object 1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80897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194" name="Object 2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8194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79873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68500" y="2857500"/>
            <a:ext cx="5207000" cy="114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8849" name="Object 1"/>
          <p:cNvGraphicFramePr>
            <a:graphicFrameLocks noChangeAspect="1"/>
          </p:cNvGraphicFramePr>
          <p:nvPr/>
        </p:nvGraphicFramePr>
        <p:xfrm>
          <a:off x="669925" y="1743075"/>
          <a:ext cx="7805738" cy="3370263"/>
        </p:xfrm>
        <a:graphic>
          <a:graphicData uri="http://schemas.openxmlformats.org/presentationml/2006/ole">
            <p:oleObj spid="_x0000_s78849" name="文档" r:id="rId3" imgW="7805013" imgH="336998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7147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7825" name="Object 1"/>
          <p:cNvGraphicFramePr>
            <a:graphicFrameLocks noChangeAspect="1"/>
          </p:cNvGraphicFramePr>
          <p:nvPr/>
        </p:nvGraphicFramePr>
        <p:xfrm>
          <a:off x="669925" y="1149350"/>
          <a:ext cx="7805738" cy="4559300"/>
        </p:xfrm>
        <a:graphic>
          <a:graphicData uri="http://schemas.openxmlformats.org/presentationml/2006/ole">
            <p:oleObj spid="_x0000_s77825" name="文档" r:id="rId3" imgW="7805013" imgH="455935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6801" name="Object 1"/>
          <p:cNvGraphicFramePr>
            <a:graphicFrameLocks noChangeAspect="1"/>
          </p:cNvGraphicFramePr>
          <p:nvPr/>
        </p:nvGraphicFramePr>
        <p:xfrm>
          <a:off x="669925" y="1644650"/>
          <a:ext cx="7805738" cy="3568700"/>
        </p:xfrm>
        <a:graphic>
          <a:graphicData uri="http://schemas.openxmlformats.org/presentationml/2006/ole">
            <p:oleObj spid="_x0000_s76801" name="文档" r:id="rId3" imgW="7805013" imgH="356809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5780" name="Object 4"/>
          <p:cNvGraphicFramePr>
            <a:graphicFrameLocks noChangeAspect="1"/>
          </p:cNvGraphicFramePr>
          <p:nvPr/>
        </p:nvGraphicFramePr>
        <p:xfrm>
          <a:off x="669925" y="1149350"/>
          <a:ext cx="7805738" cy="4559300"/>
        </p:xfrm>
        <a:graphic>
          <a:graphicData uri="http://schemas.openxmlformats.org/presentationml/2006/ole">
            <p:oleObj spid="_x0000_s75780" name="文档" r:id="rId3" imgW="7805013" imgH="455935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4753" name="Object 1"/>
          <p:cNvGraphicFramePr>
            <a:graphicFrameLocks noChangeAspect="1"/>
          </p:cNvGraphicFramePr>
          <p:nvPr/>
        </p:nvGraphicFramePr>
        <p:xfrm>
          <a:off x="669925" y="2338388"/>
          <a:ext cx="7805738" cy="2181225"/>
        </p:xfrm>
        <a:graphic>
          <a:graphicData uri="http://schemas.openxmlformats.org/presentationml/2006/ole">
            <p:oleObj spid="_x0000_s74753" name="文档" r:id="rId3" imgW="7805013" imgH="218062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73729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74925" y="2857500"/>
            <a:ext cx="3992563" cy="114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2705" name="Object 1"/>
          <p:cNvGraphicFramePr>
            <a:graphicFrameLocks noChangeAspect="1"/>
          </p:cNvGraphicFramePr>
          <p:nvPr/>
        </p:nvGraphicFramePr>
        <p:xfrm>
          <a:off x="669925" y="985838"/>
          <a:ext cx="7805738" cy="4887912"/>
        </p:xfrm>
        <a:graphic>
          <a:graphicData uri="http://schemas.openxmlformats.org/presentationml/2006/ole">
            <p:oleObj spid="_x0000_s72705" name="文档" r:id="rId3" imgW="7805013" imgH="488785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1681" name="Object 1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71681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0657" name="Object 1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70657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9218" name="Object 2"/>
          <p:cNvGraphicFramePr>
            <a:graphicFrameLocks noChangeAspect="1"/>
          </p:cNvGraphicFramePr>
          <p:nvPr/>
        </p:nvGraphicFramePr>
        <p:xfrm>
          <a:off x="669925" y="1941513"/>
          <a:ext cx="7805738" cy="2973387"/>
        </p:xfrm>
        <a:graphic>
          <a:graphicData uri="http://schemas.openxmlformats.org/presentationml/2006/ole">
            <p:oleObj spid="_x0000_s9218" name="文档" r:id="rId3" imgW="7805013" imgH="297341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9633" name="Object 1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69633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8609" name="Object 1"/>
          <p:cNvGraphicFramePr>
            <a:graphicFrameLocks noChangeAspect="1"/>
          </p:cNvGraphicFramePr>
          <p:nvPr/>
        </p:nvGraphicFramePr>
        <p:xfrm>
          <a:off x="669925" y="1022350"/>
          <a:ext cx="7805738" cy="4813300"/>
        </p:xfrm>
        <a:graphic>
          <a:graphicData uri="http://schemas.openxmlformats.org/presentationml/2006/ole">
            <p:oleObj spid="_x0000_s68609" name="文档" r:id="rId3" imgW="7805013" imgH="481401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7585" name="Object 1"/>
          <p:cNvGraphicFramePr>
            <a:graphicFrameLocks noChangeAspect="1"/>
          </p:cNvGraphicFramePr>
          <p:nvPr/>
        </p:nvGraphicFramePr>
        <p:xfrm>
          <a:off x="669925" y="2789238"/>
          <a:ext cx="7805738" cy="1279525"/>
        </p:xfrm>
        <a:graphic>
          <a:graphicData uri="http://schemas.openxmlformats.org/presentationml/2006/ole">
            <p:oleObj spid="_x0000_s67585" name="文档" r:id="rId3" imgW="7805013" imgH="128013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6561" name="Object 1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66561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5537" name="Object 1"/>
          <p:cNvGraphicFramePr>
            <a:graphicFrameLocks noChangeAspect="1"/>
          </p:cNvGraphicFramePr>
          <p:nvPr/>
        </p:nvGraphicFramePr>
        <p:xfrm>
          <a:off x="669925" y="1050925"/>
          <a:ext cx="7805738" cy="4757738"/>
        </p:xfrm>
        <a:graphic>
          <a:graphicData uri="http://schemas.openxmlformats.org/presentationml/2006/ole">
            <p:oleObj spid="_x0000_s65537" name="文档" r:id="rId3" imgW="7805013" imgH="475746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4513" name="Object 1"/>
          <p:cNvGraphicFramePr>
            <a:graphicFrameLocks noChangeAspect="1"/>
          </p:cNvGraphicFramePr>
          <p:nvPr/>
        </p:nvGraphicFramePr>
        <p:xfrm>
          <a:off x="669925" y="3032125"/>
          <a:ext cx="7805738" cy="792163"/>
        </p:xfrm>
        <a:graphic>
          <a:graphicData uri="http://schemas.openxmlformats.org/presentationml/2006/ole">
            <p:oleObj spid="_x0000_s64513" name="文档" r:id="rId3" imgW="7805013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3489" name="Object 1"/>
          <p:cNvGraphicFramePr>
            <a:graphicFrameLocks noChangeAspect="1"/>
          </p:cNvGraphicFramePr>
          <p:nvPr/>
        </p:nvGraphicFramePr>
        <p:xfrm>
          <a:off x="669925" y="1006496"/>
          <a:ext cx="7805738" cy="5351462"/>
        </p:xfrm>
        <a:graphic>
          <a:graphicData uri="http://schemas.openxmlformats.org/presentationml/2006/ole">
            <p:oleObj spid="_x0000_s63489" name="文档" r:id="rId3" imgW="7805013" imgH="535214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2465" name="Object 1"/>
          <p:cNvGraphicFramePr>
            <a:graphicFrameLocks noChangeAspect="1"/>
          </p:cNvGraphicFramePr>
          <p:nvPr/>
        </p:nvGraphicFramePr>
        <p:xfrm>
          <a:off x="669925" y="3032125"/>
          <a:ext cx="7805738" cy="792163"/>
        </p:xfrm>
        <a:graphic>
          <a:graphicData uri="http://schemas.openxmlformats.org/presentationml/2006/ole">
            <p:oleObj spid="_x0000_s62465" name="文档" r:id="rId3" imgW="7805013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1441" name="Object 1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61441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0417" name="Object 1"/>
          <p:cNvGraphicFramePr>
            <a:graphicFrameLocks noChangeAspect="1"/>
          </p:cNvGraphicFramePr>
          <p:nvPr/>
        </p:nvGraphicFramePr>
        <p:xfrm>
          <a:off x="669925" y="1546225"/>
          <a:ext cx="7805738" cy="3765550"/>
        </p:xfrm>
        <a:graphic>
          <a:graphicData uri="http://schemas.openxmlformats.org/presentationml/2006/ole">
            <p:oleObj spid="_x0000_s60417" name="文档" r:id="rId3" imgW="7805013" imgH="3766204" progId="Word.Document.12">
              <p:embed/>
            </p:oleObj>
          </a:graphicData>
        </a:graphic>
      </p:graphicFrame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流畅">
  <a:themeElements>
    <a:clrScheme name="自定义 1">
      <a:dk1>
        <a:sysClr val="windowText" lastClr="000000"/>
      </a:dk1>
      <a:lt1>
        <a:sysClr val="window" lastClr="C7EDCC"/>
      </a:lt1>
      <a:dk2>
        <a:srgbClr val="0B5394"/>
      </a:dk2>
      <a:lt2>
        <a:srgbClr val="C7E2FA"/>
      </a:lt2>
      <a:accent1>
        <a:srgbClr val="59A9F2"/>
      </a:accent1>
      <a:accent2>
        <a:srgbClr val="59A9F2"/>
      </a:accent2>
      <a:accent3>
        <a:srgbClr val="0F6FC6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流畅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流畅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7EDCC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477</TotalTime>
  <Words>0</Words>
  <Application>Microsoft Office PowerPoint</Application>
  <PresentationFormat>全屏显示(4:3)</PresentationFormat>
  <Paragraphs>0</Paragraphs>
  <Slides>123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123</vt:i4>
      </vt:variant>
    </vt:vector>
  </HeadingPairs>
  <TitlesOfParts>
    <vt:vector size="125" baseType="lpstr">
      <vt:lpstr>流畅</vt:lpstr>
      <vt:lpstr>Microsoft Office Word 文档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  <vt:lpstr>幻灯片 53</vt:lpstr>
      <vt:lpstr>幻灯片 54</vt:lpstr>
      <vt:lpstr>幻灯片 55</vt:lpstr>
      <vt:lpstr>幻灯片 56</vt:lpstr>
      <vt:lpstr>幻灯片 57</vt:lpstr>
      <vt:lpstr>幻灯片 58</vt:lpstr>
      <vt:lpstr>幻灯片 59</vt:lpstr>
      <vt:lpstr>幻灯片 60</vt:lpstr>
      <vt:lpstr>幻灯片 61</vt:lpstr>
      <vt:lpstr>幻灯片 62</vt:lpstr>
      <vt:lpstr>幻灯片 63</vt:lpstr>
      <vt:lpstr>幻灯片 64</vt:lpstr>
      <vt:lpstr>幻灯片 65</vt:lpstr>
      <vt:lpstr>幻灯片 66</vt:lpstr>
      <vt:lpstr>幻灯片 67</vt:lpstr>
      <vt:lpstr>幻灯片 68</vt:lpstr>
      <vt:lpstr>幻灯片 69</vt:lpstr>
      <vt:lpstr>幻灯片 70</vt:lpstr>
      <vt:lpstr>幻灯片 71</vt:lpstr>
      <vt:lpstr>幻灯片 72</vt:lpstr>
      <vt:lpstr>幻灯片 73</vt:lpstr>
      <vt:lpstr>幻灯片 74</vt:lpstr>
      <vt:lpstr>幻灯片 75</vt:lpstr>
      <vt:lpstr>幻灯片 76</vt:lpstr>
      <vt:lpstr>幻灯片 77</vt:lpstr>
      <vt:lpstr>幻灯片 78</vt:lpstr>
      <vt:lpstr>幻灯片 79</vt:lpstr>
      <vt:lpstr>幻灯片 80</vt:lpstr>
      <vt:lpstr>幻灯片 81</vt:lpstr>
      <vt:lpstr>幻灯片 82</vt:lpstr>
      <vt:lpstr>幻灯片 83</vt:lpstr>
      <vt:lpstr>幻灯片 84</vt:lpstr>
      <vt:lpstr>幻灯片 85</vt:lpstr>
      <vt:lpstr>幻灯片 86</vt:lpstr>
      <vt:lpstr>幻灯片 87</vt:lpstr>
      <vt:lpstr>幻灯片 88</vt:lpstr>
      <vt:lpstr>幻灯片 89</vt:lpstr>
      <vt:lpstr>幻灯片 90</vt:lpstr>
      <vt:lpstr>幻灯片 91</vt:lpstr>
      <vt:lpstr>幻灯片 92</vt:lpstr>
      <vt:lpstr>幻灯片 93</vt:lpstr>
      <vt:lpstr>幻灯片 94</vt:lpstr>
      <vt:lpstr>幻灯片 95</vt:lpstr>
      <vt:lpstr>幻灯片 96</vt:lpstr>
      <vt:lpstr>幻灯片 97</vt:lpstr>
      <vt:lpstr>幻灯片 98</vt:lpstr>
      <vt:lpstr>幻灯片 99</vt:lpstr>
      <vt:lpstr>幻灯片 100</vt:lpstr>
      <vt:lpstr>幻灯片 101</vt:lpstr>
      <vt:lpstr>幻灯片 102</vt:lpstr>
      <vt:lpstr>幻灯片 103</vt:lpstr>
      <vt:lpstr>幻灯片 104</vt:lpstr>
      <vt:lpstr>幻灯片 105</vt:lpstr>
      <vt:lpstr>幻灯片 106</vt:lpstr>
      <vt:lpstr>幻灯片 107</vt:lpstr>
      <vt:lpstr>幻灯片 108</vt:lpstr>
      <vt:lpstr>幻灯片 109</vt:lpstr>
      <vt:lpstr>幻灯片 110</vt:lpstr>
      <vt:lpstr>幻灯片 111</vt:lpstr>
      <vt:lpstr>幻灯片 112</vt:lpstr>
      <vt:lpstr>幻灯片 113</vt:lpstr>
      <vt:lpstr>幻灯片 114</vt:lpstr>
      <vt:lpstr>幻灯片 115</vt:lpstr>
      <vt:lpstr>幻灯片 116</vt:lpstr>
      <vt:lpstr>幻灯片 117</vt:lpstr>
      <vt:lpstr>幻灯片 118</vt:lpstr>
      <vt:lpstr>幻灯片 119</vt:lpstr>
      <vt:lpstr>幻灯片 120</vt:lpstr>
      <vt:lpstr>幻灯片 121</vt:lpstr>
      <vt:lpstr>幻灯片 122</vt:lpstr>
      <vt:lpstr>幻灯片 123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creator>语文备课大师【全免费】</dc:creator>
  <dc:description>语文备课大师【全免费】</dc:description>
  <cp:lastModifiedBy>liuhuan</cp:lastModifiedBy>
  <cp:revision>语文备课大师【全免费】</cp:revision>
  <dcterms:modified xsi:type="dcterms:W3CDTF">2017-06-27T09:04:44Z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语文备课大师【全免费】</vt:lpwstr>
  </property>
</Properties>
</file>