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1375" r:id="rId3"/>
    <p:sldId id="1296" r:id="rId4"/>
    <p:sldId id="1360" r:id="rId5"/>
    <p:sldId id="856" r:id="rId6"/>
    <p:sldId id="1409" r:id="rId7"/>
    <p:sldId id="1386" r:id="rId8"/>
    <p:sldId id="1412" r:id="rId9"/>
    <p:sldId id="1400" r:id="rId10"/>
    <p:sldId id="1387" r:id="rId11"/>
    <p:sldId id="1410" r:id="rId12"/>
    <p:sldId id="1411" r:id="rId13"/>
    <p:sldId id="1374" r:id="rId14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3EFE5"/>
    <a:srgbClr val="9BBD59"/>
    <a:srgbClr val="7BC14A"/>
    <a:srgbClr val="0066FF"/>
    <a:srgbClr val="B4C7E7"/>
    <a:srgbClr val="FFD966"/>
    <a:srgbClr val="00CCFF"/>
    <a:srgbClr val="FF99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 varScale="1">
        <p:scale>
          <a:sx n="111" d="100"/>
          <a:sy n="111" d="100"/>
        </p:scale>
        <p:origin x="-510" y="-7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9.xml"/><Relationship Id="rId3" Type="http://schemas.openxmlformats.org/officeDocument/2006/relationships/image" Target="../media/image2.png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203009mmrpnn9idpg6wabo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副标题 3"/>
          <p:cNvSpPr txBox="1"/>
          <p:nvPr/>
        </p:nvSpPr>
        <p:spPr>
          <a:xfrm>
            <a:off x="2808311" y="3915796"/>
            <a:ext cx="9479583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200" dirty="0"/>
              <a:t>Unit </a:t>
            </a:r>
            <a:r>
              <a:rPr lang="en-US" altLang="zh-CN" sz="4200" dirty="0" smtClean="0"/>
              <a:t>3</a:t>
            </a:r>
            <a:r>
              <a:rPr lang="zh-CN" altLang="en-US" sz="4400" dirty="0"/>
              <a:t>　</a:t>
            </a:r>
            <a:r>
              <a:rPr lang="en-US" altLang="zh-CN" sz="4200" dirty="0" smtClean="0"/>
              <a:t>The </a:t>
            </a:r>
            <a:r>
              <a:rPr lang="en-US" altLang="zh-CN" sz="4200" dirty="0"/>
              <a:t>Million Pound Bank Note</a:t>
            </a:r>
            <a:endParaRPr lang="en-US" altLang="zh-CN" sz="4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8582" y="333450"/>
            <a:ext cx="11187139" cy="540013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screamed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everyone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stared at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shouldn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treat his mother in a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rude manner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unbelievable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that they have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permitted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this trial to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go ahead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1637" y="747646"/>
            <a:ext cx="11187139" cy="41223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rich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businessman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gave the boy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rags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 big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envelope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containing a large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amount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 money.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came up with a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novel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solution to the problem almost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by accident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203009mmrpnn9idpg6wabo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3898066" y="327416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898066" y="5421635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3898066" y="2722369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One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构词助记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898066" y="4347899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898066" y="3787793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</a:t>
            </a:r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Two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词义助记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3898066" y="4869954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</a:t>
            </a:r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Three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语境助记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标题 2"/>
          <p:cNvSpPr txBox="1"/>
          <p:nvPr/>
        </p:nvSpPr>
        <p:spPr>
          <a:xfrm>
            <a:off x="2979463" y="1341562"/>
            <a:ext cx="5690530" cy="82742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Vocabulary Breakthrough</a:t>
            </a:r>
            <a:endParaRPr lang="zh-CN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5695" y="3076446"/>
            <a:ext cx="48590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One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构词助记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512325"/>
            <a:ext cx="10242504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835"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前缀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believable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难以置信的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ctr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组　后缀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patient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耐性；忍耐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ctr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组　合成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出生地；故乡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商人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菠萝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8942" y="1269269"/>
            <a:ext cx="21194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unbelievable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5448" y="2483766"/>
            <a:ext cx="1460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patience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78199" y="3798960"/>
            <a:ext cx="1760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birthplace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78199" y="4428096"/>
            <a:ext cx="21419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businessman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78199" y="5047764"/>
            <a:ext cx="1681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pineapple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13" grpId="0"/>
      <p:bldP spid="13" grpId="1"/>
      <p:bldP spid="14" grpId="0"/>
      <p:bldP spid="14" grpId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522135"/>
            <a:ext cx="10242504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835" algn="ctr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组　转化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小说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；长篇故事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反面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；对立面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许可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；允许；准许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发现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；认出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认为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；说明；总计有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尖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声叫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鞠躬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；弯腰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4" name="图片 1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42990" y="1287310"/>
            <a:ext cx="1002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novel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42990" y="1871828"/>
            <a:ext cx="1519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contrary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09101" y="2502568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09101" y="3131476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spot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09101" y="3842678"/>
            <a:ext cx="1382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account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09101" y="4490750"/>
            <a:ext cx="1273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scream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09101" y="5138822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bow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5695" y="3076446"/>
            <a:ext cx="48590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Two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词义助记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512325"/>
            <a:ext cx="10242504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835" algn="ctr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组　同义词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writer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allow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shortcoming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search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really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8478" y="1278100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author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91384" y="1854164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60463" y="2565698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fault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02683" y="3213770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seek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23432" y="3842678"/>
            <a:ext cx="1202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indeed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13" grpId="0"/>
      <p:bldP spid="13" grpId="1"/>
      <p:bldP spid="14" grpId="0"/>
      <p:bldP spid="14" grpId="1"/>
      <p:bldP spid="16" grpId="0"/>
      <p:bldP spid="1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14850" y="795134"/>
            <a:ext cx="1139463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835" algn="ctr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组　反义词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polite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ctr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组　形近词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wonder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想知道；对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感到惊讶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漫游；漫步；漂泊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83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desert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沙漠；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遗弃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餐后甜点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66814" y="15575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rude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27254" y="2834566"/>
            <a:ext cx="1425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wander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11030" y="3482638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dessert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6249" y="3076446"/>
            <a:ext cx="525791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Three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语境助记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1306</Words>
  <Application>WPS 演示</Application>
  <PresentationFormat>自定义</PresentationFormat>
  <Paragraphs>104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Book Antiqua</vt:lpstr>
      <vt:lpstr>黑体</vt:lpstr>
      <vt:lpstr>Arial Unicode MS</vt:lpstr>
      <vt:lpstr>Calibri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3727</cp:revision>
  <dcterms:created xsi:type="dcterms:W3CDTF">2014-11-27T01:03:00Z</dcterms:created>
  <dcterms:modified xsi:type="dcterms:W3CDTF">2018-03-03T13:03:43Z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