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1381" r:id="rId3"/>
    <p:sldId id="1296" r:id="rId4"/>
    <p:sldId id="1360" r:id="rId5"/>
    <p:sldId id="856" r:id="rId6"/>
    <p:sldId id="1048" r:id="rId7"/>
    <p:sldId id="1302" r:id="rId8"/>
    <p:sldId id="1304" r:id="rId9"/>
    <p:sldId id="1516" r:id="rId10"/>
    <p:sldId id="1361" r:id="rId11"/>
    <p:sldId id="1166" r:id="rId12"/>
    <p:sldId id="1276" r:id="rId13"/>
    <p:sldId id="1382" r:id="rId14"/>
    <p:sldId id="1383" r:id="rId15"/>
    <p:sldId id="1384" r:id="rId16"/>
    <p:sldId id="1570" r:id="rId17"/>
    <p:sldId id="1380" r:id="rId18"/>
    <p:sldId id="1387" r:id="rId19"/>
    <p:sldId id="1457" r:id="rId20"/>
    <p:sldId id="1585" r:id="rId21"/>
    <p:sldId id="1458" r:id="rId22"/>
    <p:sldId id="1460" r:id="rId23"/>
    <p:sldId id="1586" r:id="rId24"/>
    <p:sldId id="1461" r:id="rId25"/>
    <p:sldId id="1462" r:id="rId26"/>
    <p:sldId id="1587" r:id="rId27"/>
    <p:sldId id="1463" r:id="rId28"/>
    <p:sldId id="1464" r:id="rId29"/>
    <p:sldId id="1558" r:id="rId30"/>
    <p:sldId id="1467" r:id="rId31"/>
    <p:sldId id="1468" r:id="rId32"/>
    <p:sldId id="1588" r:id="rId33"/>
    <p:sldId id="1469" r:id="rId34"/>
    <p:sldId id="1471" r:id="rId35"/>
    <p:sldId id="1589" r:id="rId36"/>
    <p:sldId id="1472" r:id="rId37"/>
    <p:sldId id="1473" r:id="rId38"/>
    <p:sldId id="1579" r:id="rId39"/>
    <p:sldId id="1580" r:id="rId40"/>
    <p:sldId id="1581" r:id="rId41"/>
    <p:sldId id="1591" r:id="rId42"/>
    <p:sldId id="1474" r:id="rId43"/>
    <p:sldId id="1475" r:id="rId44"/>
    <p:sldId id="1476" r:id="rId45"/>
    <p:sldId id="1477" r:id="rId46"/>
    <p:sldId id="1478" r:id="rId47"/>
    <p:sldId id="1479" r:id="rId48"/>
    <p:sldId id="1412" r:id="rId49"/>
    <p:sldId id="1493" r:id="rId50"/>
    <p:sldId id="1497" r:id="rId51"/>
    <p:sldId id="1422" r:id="rId52"/>
    <p:sldId id="1423" r:id="rId53"/>
    <p:sldId id="1424" r:id="rId54"/>
    <p:sldId id="1425" r:id="rId55"/>
    <p:sldId id="1584" r:id="rId56"/>
    <p:sldId id="1593" r:id="rId57"/>
    <p:sldId id="1374" r:id="rId58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4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openxmlformats.org/officeDocument/2006/relationships/slide" Target="slide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50.xml"/><Relationship Id="rId4" Type="http://schemas.openxmlformats.org/officeDocument/2006/relationships/slide" Target="slide16.xml"/><Relationship Id="rId3" Type="http://schemas.openxmlformats.org/officeDocument/2006/relationships/image" Target="../media/image2.png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95000fqp2f3ujfu2uuzuq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854846" y="3906271"/>
            <a:ext cx="698477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 dirty="0"/>
              <a:t>Unit 2</a:t>
            </a:r>
            <a:r>
              <a:rPr lang="zh-CN" altLang="en-US" sz="4800" dirty="0"/>
              <a:t>　</a:t>
            </a:r>
            <a:r>
              <a:rPr lang="en-US" altLang="zh-CN" sz="4800" dirty="0"/>
              <a:t>Healthy eating</a:t>
            </a:r>
            <a:endParaRPr lang="en-US" altLang="zh-CN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2313" y="477466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can earn his living 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he will be in debt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thought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spied on her menu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felt sick after eating the food in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combined their ideas and provided a balanced menu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would miss his dumplings and fatty pork even in his own restaurant after cooperation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0974" y="128860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5561" y="513882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9421" y="195142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9812" y="386184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09456" y="258743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1.When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saw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walking into his restaurant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angry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presented not to have seen her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smile was away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warmly welcomed her at the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door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2.What did they eat in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A.Dumplings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breast of chicken cooked with garlic.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B.Raw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vegetables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fruit and rice.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C.Water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ice cream.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D.Dumplings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fruit and rice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34156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suggested they should combine the menus because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did not want to make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angry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did not want to lose his customers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provide a balanced menu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D.it would make him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slimmer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64496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4.What is a balanced diet according to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offers both enough energy and enough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offers enough energy.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offers enough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offers a good taste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13570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5.What does the phrase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down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mean in the last paragraph?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A.Produce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B.Reduce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C.Increase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D.Add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34966" y="1348820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1688" y="1197546"/>
            <a:ext cx="10514851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However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she was so afraid of being laughed at by her friends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 did not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consult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 doctor but lived on a diet of rice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raw vegetables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bananas and lemons.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然而，由于怕被朋友们嘲笑，她不去咨询医生，而是以大米、生蔬菜、香蕉和柠檬为主食。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629594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请教，咨询；商量；查阅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sb.about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就某事向某人咨询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 (with)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sb.about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/on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就某事和某人商量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refer to) the dictionary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查字典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112553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(1)Has 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doctor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about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illness?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他找医生看过他的病了吗？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my partners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about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this agreement.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我要同我的合伙人商量这一协议。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(3)If you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understand the words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consult the dictionary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如果你不明白这些单词，查一下词典吧。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Two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Learning about Language &amp; Using Language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754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你就此事咨询过你的律师吗？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你本该就价格与我商量一下的。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price.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如果你有什么问题，请参阅使用说明书。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you have any questions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please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750" y="2546534"/>
            <a:ext cx="4531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consulted your lawyer about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3161" y="3842678"/>
            <a:ext cx="6566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should have consulted (with) me about/on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0258" y="5138822"/>
            <a:ext cx="5365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consult the instructions/directions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0" grpId="0"/>
      <p:bldP spid="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729706"/>
            <a:ext cx="10654362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2401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37387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Perhaps he would be able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earn his living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after all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and not have to close his restaurant.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也许他仍然能够谋生，而不至于关闭自己的餐馆。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339834"/>
            <a:ext cx="11268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(1)earn/make one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s/a living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谋生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(2)after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毕竟，终究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above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首要，最重要的是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first of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 in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总的来说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not at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一点也不；别客气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0696633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(1)When he was young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earned his living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by selling salt.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他年轻的时候靠卖盐为生。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scold him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is a little child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 all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别责怪他了，他毕竟还是个孩子。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Above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should try to persuade her to change her habits.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最重要的是，你应该尽力说服她改变习惯。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5562" y="69349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016381"/>
            <a:ext cx="1123324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我们需要许多东西，但最重要的是自由。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need many things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freedom.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靠自己的双手谋生是光荣的。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an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honour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own hands.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总的来说，这项实验是成功的。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experiment is successful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47907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038" y="2421682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above all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230796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710830" y="3645818"/>
            <a:ext cx="4285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earn/make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living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574" y="499480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All in all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8" grpId="0"/>
      <p:bldP spid="18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0590" y="1225440"/>
            <a:ext cx="11233248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4)——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谢谢你帮助我。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别客气，很高兴能帮你。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—Thanks for helping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enjoyed it.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646" y="3259649"/>
            <a:ext cx="160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 at all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281753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276064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89434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did not look forward to being in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debt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because his restaurant was no longer popular.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他可不希望由于餐馆不再受欢迎而负债。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47185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871344"/>
            <a:ext cx="11268000" cy="39251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debt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债；债务；恩情；情义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debt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负债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in debt 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in sb.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debt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欠某人的钱；欠某人的情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owe a debt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欠债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pay off debt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还清债务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get/run/fall into debt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陷入债务中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(1)At the time his father was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debt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当时他的父亲欠债了。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is a person who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like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 in debt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anyone.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她是这样一个人，她不喜欢欠任何人的情。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(3)Now he has enough money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pay off his father</a:t>
            </a:r>
            <a:r>
              <a:rPr lang="en-US" altLang="zh-CN" sz="2800" b="1" u="sng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 debts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他现在有足够的钱来还清父亲的债务。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0796"/>
            <a:ext cx="1117860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(1)In the old society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many peasants are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heavy debt.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(2)What a pity! My workmate has not enough money to pay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debt till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manager got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heavy debt and killed himself yesterday evening.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43278" y="198963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95009" y="2637706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8942" y="3914686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671927"/>
            <a:ext cx="11268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glare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怒目而视；闪耀；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怒视；炫目的光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glare at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怒视某人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64276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637075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55044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 did not look happy but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glared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at him.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她瞪着他，看上去很不高兴。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20662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6019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started to offer help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the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glare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 his face stopped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我开始提出要帮助他，但是他脸上怒视的目光使我却步。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two young men stood there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glaring at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这两个年轻人站在那里，怒视着对方。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8713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glare 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stare 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glance 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(1)glare 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怒目而视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(2)stare 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长时间盯着看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(3)glance 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瞥一眼，扫视，浏览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1221271"/>
            <a:ext cx="98650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长时间盯着别人看是不礼貌的。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impolite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for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long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演讲者扫视了一下观众，开始演讲。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speaker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began his speech.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这个女人站了起来，怒视着那个服务员。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woman stood up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3297" y="68396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10314" y="2623723"/>
            <a:ext cx="2460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stare at others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62783" y="3852051"/>
            <a:ext cx="3731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glanced at the audience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2442" y="5129145"/>
            <a:ext cx="3305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glaring at the waiter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837786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83209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75115" y="726417"/>
            <a:ext cx="10410744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don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want to upset you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I found your menu so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that I stopped worrying and started advertising the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benefits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of my food.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我不想让你生气，但是我发现你的菜单太有限了以至于我也就不担心了，并且开始宣传我的食物的益处。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060977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(1)limited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有限的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limited to...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受限制于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(2)limit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限制；限定；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界限；限度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limit...to...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限定在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a limit to...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是有限的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 a limit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的限度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without limit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无限地，无限制地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(3)limitless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无限制的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believe teaching should not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 limited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classroom.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我认为教学不应该局限在教室内。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speed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 this road is 70 mph.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这条路的车速限制是每小时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</a:t>
            </a:r>
            <a:r>
              <a:rPr lang="en-US" altLang="zh-CN" sz="2800" b="1" u="sng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 a limit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how much 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prepared to spend.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我准备花多少钱是有限度的。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(4)The EU has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strict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limits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levels of pollution.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欧盟对污染程度作了严格的限制。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(1)Try to limit your speech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five minutes.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amount of money we have is so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limit) that we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buy the new house.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(3)Once you learn to read the market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find there are 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endParaRPr lang="en-US" altLang="zh-CN" sz="2800" b="1" u="sng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limit) opportunities to make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(4)At present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are open to all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(5)There is a limit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patience.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02666" y="197047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9506" y="25656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5138822"/>
            <a:ext cx="1364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67956" y="3861842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limitless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6894" y="578689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308999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(1)benefit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好处；利益；优势；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有益于；有助于；受益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of benefit 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beneficial 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对某人有益处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the benefit of...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的利益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benefit from/by...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中受益，得益于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(2)beneficial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有益的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(1)It is said that Yoga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of great benefit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human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据说瑜伽对身体健康有很大好处。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sea air will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benefit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海边的空气对你有益。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 have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benefited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lot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from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reading.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阅读使我受益匪浅。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4320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Sports are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benefit) to building our bodies.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China has been pushing the reform of public hospitals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benefit of all its citizens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0590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91561" y="2205658"/>
            <a:ext cx="1659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beneficial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5566" y="283456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03598"/>
            <a:ext cx="86583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咨询；请教；商量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消化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摘要；概要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债；债务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怒目而视；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闪耀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怒视；炫目的光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窥探；秘密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监视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间谍；侦探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62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7077" y="938089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consult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7077" y="1528897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digest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7077" y="2863255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debt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7077" y="3439319"/>
            <a:ext cx="954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glare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7077" y="4716299"/>
            <a:ext cx="704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43956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is an agreement that is greatly beneficial to both parties.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is an agreement which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both parties.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Many people can get the benefit of the new treatment in the hospital.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Many people can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new treatment in the hospital.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87094" y="2565698"/>
            <a:ext cx="28407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of great benefit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1968" y="3924211"/>
            <a:ext cx="22636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benefit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from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97777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92088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05458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Perhaps we ought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our ideas and provide a balanced menu with food full of energy and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也许我们应该把我们的想法融合起来，提供一份富含热量和纤维的均衡食谱。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811970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(1)combine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联合；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combine A with/and 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(2)combination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联合；结合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combination 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328577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54952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(1)Skilled workers also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combine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various hardwoods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metal to create special designs.(2016·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技能高的工人也把不同的硬木头和金属结合来创造出生特别的图案。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better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combine your work with pleasure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你最好把工作和娱乐结合起来。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firm is working on a new product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combination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several partners.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这家公司与几家合作伙伴在联合开发新产品。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1764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831311"/>
            <a:ext cx="1166529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want to go to a pleasant mall and combine shopping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fun.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Never take this medicine in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combine) with wine.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我们并不总是能在工作中享受到乐趣。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always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这两所旧学校将合并成为一所新学校。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two old schools are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33345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5770" y="1610430"/>
            <a:ext cx="1544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with/and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9377" y="2205658"/>
            <a:ext cx="2141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combination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2878" y="4077866"/>
            <a:ext cx="4517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combine work with pleasure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7373" y="5426854"/>
            <a:ext cx="5492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combine to form one new school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8" grpId="0"/>
      <p:bldP spid="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53884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533155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44652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this way they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 down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fat and increased the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 the meal.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这样，他们减少了饭菜中脂肪的含量，增加了纤维素。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610476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削减；删节；砍倒；缩短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across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穿过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尤指抄近路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插嘴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off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中止，切断；使隔绝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裁剪；删去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cut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切碎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06164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(1)She decided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cut down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story.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她决定把这个故事删掉。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(2)Our water supply has been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cut off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我们的供水又被切断了。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(3)You can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cut 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unimportant details.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你可以删掉不重要的细节。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086780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(1)When their children lived far away from them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these old people felt cut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from the world.(2016·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always cuts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other people are talking.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 won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a cigarette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thanks—I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trying to cut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(4)In order not to be late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cut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field.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(5)He always cuts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food before he eats it.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549474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98065" y="2509888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7105" y="3148871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47031" y="3770670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5139" y="4409217"/>
            <a:ext cx="113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across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4886" y="4994806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  <p:bldP spid="15" grpId="0"/>
      <p:bldP spid="15" grpId="1"/>
      <p:bldP spid="16" grpId="0"/>
      <p:bldP spid="1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66615" y="1265482"/>
            <a:ext cx="11089231" cy="26776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4571" y="1266773"/>
            <a:ext cx="10941797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don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want to upset you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I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found your menu so limited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 I stopped worrying and started advertising the benefits of my food.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我不想让你生气，但是我发现你的菜单太有限了以至于我也就不担心了，并且开始宣传我的食物的益处。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846" y="4604058"/>
            <a:ext cx="11268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found your menu so limited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＋宾语＋宾补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结构。可以在此处作宾补的还有现在分词、过去分词、名词、副词、介词短语等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4569" y="407786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812677"/>
            <a:ext cx="1117860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(1)When she hurried to the hall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found it empty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她匆忙赶到大厅时，发现里面是空的。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(2)While he was walking in the street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found his wife waiting for him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他在街上走着时，发现妻子正在那里等着他。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(3)When the actor woke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found his left leg broken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这个演员醒来时，发现左腿断了。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(4)When she woke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found herself in hospital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她醒来时发觉自己在医院里。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275371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hurried home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only to find his house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break) into.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the soldier woke up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found himself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lie) on the ground.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 opened the box and found her necklace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miss).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你会发现这是一本非常难的书。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will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8357" y="1797879"/>
            <a:ext cx="1276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broken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0440" y="2392993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lying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63358" y="3031540"/>
            <a:ext cx="2024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missing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6253" y="4932323"/>
            <a:ext cx="4855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find it a very difficult book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520393"/>
            <a:ext cx="858632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限制；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限定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界限；限度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有限的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利益；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好处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有益于；有助于；受益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联合；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286" y="6214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7286" y="19176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286" y="2565698"/>
            <a:ext cx="1242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286" y="384267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510584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1.We set a time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限定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of thirty minutes for the test.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2.As students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should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book knowledge with practice.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new law will be of great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the farmers.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dictionary when you come across any new words.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5.There was no hope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叹气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with sadness.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6.When will you pay off all 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债务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)?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6854" y="1269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1030" y="1917626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0590" y="2546534"/>
            <a:ext cx="1242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4606" y="3194606"/>
            <a:ext cx="13837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Consult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32708" y="3770670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sighed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7904" y="4481225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debts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557586"/>
            <a:ext cx="1136677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noise dropped completely and the boat began to drift gently across the 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8.When life was difficult in the past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singing in a night club.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9.They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fight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stood there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one another.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10.The couple who are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their relatives have gone to another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11.You ought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your intake of rich food in order to keep healthy.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45418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earn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 living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cut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in debt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glare 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before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long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907" y="840970"/>
            <a:ext cx="9726322" cy="5630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089" y="1591380"/>
            <a:ext cx="1941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Before long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5286" y="2897049"/>
            <a:ext cx="2789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earned her living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5814" y="4149874"/>
            <a:ext cx="1670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glaring 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06974" y="4869954"/>
            <a:ext cx="1253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debt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2765" y="5498862"/>
            <a:ext cx="1593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549474"/>
            <a:ext cx="1130525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我发现这个人很难相处。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found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他那么努力所以获得了一等奖。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won the first prize.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他不久将再次去德国。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goes to Germany again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3776" y="1898462"/>
            <a:ext cx="5644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hard to get along with this person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2718" y="3175670"/>
            <a:ext cx="35301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hard-working that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427" y="4481339"/>
            <a:ext cx="402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will not be long before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2598" y="1394406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路上车太多以至于我过不去。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There were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couldn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get through.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你为何不努力学习英语呢？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study hard at English?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4759" y="2114486"/>
            <a:ext cx="4876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many cars in the street that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598" y="3380994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you/Why not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90550" y="83760"/>
            <a:ext cx="11737304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Finally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could begin to talk about menus and 17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balance) diets in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peace.They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18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find) neither of their restaurants offered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balanced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diet.So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they decided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combine) their ideas and provide a balanced menu with food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fill) with energy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fibre.Their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balanced diets became such a success 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before long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became much 23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slim) and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put on more weight.24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 time the two found that their business cooperation 25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turn) into a personal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one.At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last they got married and lived 26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happy) ever after.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6437" y="1523920"/>
            <a:ext cx="1847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15086" y="2171992"/>
            <a:ext cx="432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50166" y="1504756"/>
            <a:ext cx="1373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found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1974" y="3448972"/>
            <a:ext cx="1241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filled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288312" y="2171992"/>
            <a:ext cx="567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1039" y="4097044"/>
            <a:ext cx="855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75526" y="4083699"/>
            <a:ext cx="1474876" cy="549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slimmer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12418" y="4714681"/>
            <a:ext cx="1186844" cy="478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After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52650" y="5340344"/>
            <a:ext cx="19705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turned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50990" y="5930910"/>
            <a:ext cx="19705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happily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6941" y="2781722"/>
            <a:ext cx="1847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32" name="图片 3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2" grpId="0"/>
      <p:bldP spid="12" grpId="1"/>
      <p:bldP spid="18" grpId="0"/>
      <p:bldP spid="18" grpId="1"/>
      <p:bldP spid="19" grpId="0"/>
      <p:bldP spid="19" grpId="1"/>
      <p:bldP spid="23" grpId="0"/>
      <p:bldP spid="23" grpId="1"/>
      <p:bldP spid="16" grpId="0"/>
      <p:bldP spid="16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195000fqp2f3ujfu2uuzuq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4091" y="76315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621482"/>
            <a:ext cx="8586320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谋生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欠债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暗中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监视；侦查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同意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根据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这种方法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削减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；删节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不久以后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增加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5023" y="655276"/>
            <a:ext cx="29578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earn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living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5023" y="1303348"/>
            <a:ext cx="1253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debt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023" y="1845618"/>
            <a:ext cx="1173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spy 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023" y="2474526"/>
            <a:ext cx="2512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agree to do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073" y="3050590"/>
            <a:ext cx="208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according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5023" y="3698662"/>
            <a:ext cx="1944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5023" y="4236626"/>
            <a:ext cx="1842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this way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5023" y="4894223"/>
            <a:ext cx="1593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5023" y="5446018"/>
            <a:ext cx="1903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before long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0630" y="6022082"/>
            <a:ext cx="2282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put on weight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3434" y="85236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909" y="2089536"/>
            <a:ext cx="1087310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thought you were a new customer and now I know that you only came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我原来认为你是一位新顾客，现在我才知道你只是来打探我和我的菜谱的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846" y="1530543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不定式表示目的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2388" y="2796466"/>
            <a:ext cx="4299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spy on me and my menu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2146" y="1000572"/>
            <a:ext cx="11367847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want to upset you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I stopped worrying and started advertising the benefits of my food.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我不想让你生气，但是我发现你的菜单太有限了以至于我也就不担心了，并且开始宣传我的食物的益处。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75973" y="1058749"/>
            <a:ext cx="441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found your menu so limited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3573810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3.Why don’t you do...?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4178908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try a meal?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你为什么不坐下来试吃一顿饭呢？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166" y="4231407"/>
            <a:ext cx="4102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sit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477466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2.find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＋宾语＋宾补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12605</Words>
  <Application>WPS 演示</Application>
  <PresentationFormat>自定义</PresentationFormat>
  <Paragraphs>717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4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4426</cp:revision>
  <dcterms:created xsi:type="dcterms:W3CDTF">2014-11-27T01:03:00Z</dcterms:created>
  <dcterms:modified xsi:type="dcterms:W3CDTF">2018-03-03T12:55:22Z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