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375" r:id="rId3"/>
    <p:sldId id="1296" r:id="rId4"/>
    <p:sldId id="1360" r:id="rId5"/>
    <p:sldId id="856" r:id="rId6"/>
    <p:sldId id="1409" r:id="rId7"/>
    <p:sldId id="1386" r:id="rId8"/>
    <p:sldId id="1400" r:id="rId9"/>
    <p:sldId id="1387" r:id="rId10"/>
    <p:sldId id="1410" r:id="rId11"/>
    <p:sldId id="1411" r:id="rId12"/>
    <p:sldId id="1374" r:id="rId13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EFE5"/>
    <a:srgbClr val="9BBD59"/>
    <a:srgbClr val="7BC14A"/>
    <a:srgbClr val="0066FF"/>
    <a:srgbClr val="B4C7E7"/>
    <a:srgbClr val="FFD966"/>
    <a:srgbClr val="00CCFF"/>
    <a:srgbClr val="FF99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 varScale="1">
        <p:scale>
          <a:sx n="107" d="100"/>
          <a:sy n="107" d="100"/>
        </p:scale>
        <p:origin x="-90" y="-16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8.xml"/><Relationship Id="rId3" Type="http://schemas.openxmlformats.org/officeDocument/2006/relationships/image" Target="../media/image2.png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5309915e6ffd3 (1).jpg"/>
          <p:cNvPicPr preferRelativeResize="0"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" y="0"/>
            <a:ext cx="121896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副标题 3"/>
          <p:cNvSpPr txBox="1"/>
          <p:nvPr/>
        </p:nvSpPr>
        <p:spPr>
          <a:xfrm>
            <a:off x="2729880" y="3904979"/>
            <a:ext cx="9619774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700" dirty="0"/>
              <a:t>Unit 4</a:t>
            </a:r>
            <a:r>
              <a:rPr lang="zh-CN" altLang="en-US" sz="3700" dirty="0"/>
              <a:t>　</a:t>
            </a:r>
            <a:r>
              <a:rPr lang="en-US" altLang="zh-CN" sz="3700" dirty="0"/>
              <a:t>Astronomy</a:t>
            </a:r>
            <a:r>
              <a:rPr lang="zh-CN" altLang="en-US" sz="3700" dirty="0"/>
              <a:t>：</a:t>
            </a:r>
            <a:r>
              <a:rPr lang="en-US" altLang="zh-CN" sz="3700" dirty="0"/>
              <a:t>the science of the stars</a:t>
            </a:r>
            <a:endParaRPr lang="en-US" altLang="zh-CN" sz="37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869286"/>
            <a:ext cx="11412000" cy="29205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Our immune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systems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are killing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billions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 germs right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Water is a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fundamental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matter for life to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exist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on the earth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5309915e6ffd3 (1).jpg"/>
          <p:cNvPicPr preferRelativeResize="0"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" y="0"/>
            <a:ext cx="121896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3898066" y="327416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98066" y="5421635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3898066" y="2722369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构词助记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98066" y="4347899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898066" y="3787793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Two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词义助记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3898066" y="4869954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Three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语境助记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标题 2"/>
          <p:cNvSpPr txBox="1"/>
          <p:nvPr/>
        </p:nvSpPr>
        <p:spPr>
          <a:xfrm>
            <a:off x="2979463" y="1341562"/>
            <a:ext cx="5690530" cy="82742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Vocabulary Breakthrough</a:t>
            </a:r>
            <a:endParaRPr lang="zh-CN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构词助记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512325"/>
            <a:ext cx="10242504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前缀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like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后缀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present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出席；到场；存在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harm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有害的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biology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生物学家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4518" y="1286886"/>
            <a:ext cx="114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unlike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3448" y="2501160"/>
            <a:ext cx="1601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presence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80514" y="3194606"/>
            <a:ext cx="1443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harmful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81462" y="3789834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biologist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522135"/>
            <a:ext cx="10242504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合成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宇宙飞船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转化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pron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&lt;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英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&gt;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万亿；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&lt;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&gt;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十亿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迷惑；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；拖；牵引力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浮动；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漂浮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4" name="图片 1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99602" y="1232634"/>
            <a:ext cx="1661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spaceship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17842" y="2565698"/>
            <a:ext cx="1162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billion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97041" y="3140354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puzzle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97041" y="3779548"/>
            <a:ext cx="784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pull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97041" y="4508506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float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Two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词义助记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507102"/>
            <a:ext cx="1139463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同义词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basic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mild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反义词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push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形近词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lesson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课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减少；减轻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33408" y="1278008"/>
            <a:ext cx="2143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fundamental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1400" y="1854496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gentle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36498" y="3122598"/>
            <a:ext cx="784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pull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4181" y="4464116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lessen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6249" y="3076446"/>
            <a:ext cx="525791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Three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语境助记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2146" y="405458"/>
            <a:ext cx="11526120" cy="50603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force of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gravity pulls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things towards the earth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centre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cheered up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after we heard that Tina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gave birth to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beautiful baby girl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endParaRPr lang="en-US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ts val="55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president died in the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crash.Thus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vice president took the position for the moment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1083</Words>
  <Application>WPS 演示</Application>
  <PresentationFormat>自定义</PresentationFormat>
  <Paragraphs>80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黑体</vt:lpstr>
      <vt:lpstr>Arial Unicode MS</vt:lpstr>
      <vt:lpstr>Calibri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3740</cp:revision>
  <dcterms:created xsi:type="dcterms:W3CDTF">2014-11-27T01:03:00Z</dcterms:created>
  <dcterms:modified xsi:type="dcterms:W3CDTF">2018-03-03T14:16:59Z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