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375" r:id="rId3"/>
    <p:sldId id="1296" r:id="rId4"/>
    <p:sldId id="1360" r:id="rId5"/>
    <p:sldId id="856" r:id="rId6"/>
    <p:sldId id="1409" r:id="rId7"/>
    <p:sldId id="1386" r:id="rId8"/>
    <p:sldId id="1400" r:id="rId9"/>
    <p:sldId id="1387" r:id="rId10"/>
    <p:sldId id="1410" r:id="rId11"/>
    <p:sldId id="1408" r:id="rId12"/>
    <p:sldId id="1374" r:id="rId13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EFE5"/>
    <a:srgbClr val="9BBD59"/>
    <a:srgbClr val="7BC14A"/>
    <a:srgbClr val="0066FF"/>
    <a:srgbClr val="B4C7E7"/>
    <a:srgbClr val="FFD966"/>
    <a:srgbClr val="00CCFF"/>
    <a:srgbClr val="FF99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366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8.xml"/><Relationship Id="rId3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200705dkwwjkye9eyr07h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副标题 3"/>
          <p:cNvSpPr txBox="1"/>
          <p:nvPr/>
        </p:nvSpPr>
        <p:spPr>
          <a:xfrm>
            <a:off x="2854846" y="3906271"/>
            <a:ext cx="6984776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800" dirty="0"/>
              <a:t>Unit 2</a:t>
            </a:r>
            <a:r>
              <a:rPr lang="zh-CN" altLang="en-US" sz="4800" dirty="0"/>
              <a:t>　</a:t>
            </a:r>
            <a:r>
              <a:rPr lang="en-US" altLang="zh-CN" sz="4800" dirty="0"/>
              <a:t>Healthy eating</a:t>
            </a:r>
            <a:endParaRPr lang="en-US" altLang="zh-CN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1581" y="1197538"/>
            <a:ext cx="10966708" cy="34563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Only by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diet and exercise could she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win back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figure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important to know your own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strengths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and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weaknesses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200705dkwwjkye9eyr07h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3898066" y="327416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98066" y="5421635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3898066" y="2722369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构词助记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98066" y="4347899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898066" y="3787793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词义助记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898066" y="4869954"/>
            <a:ext cx="38533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</a:t>
            </a:r>
            <a:r>
              <a:rPr lang="en-US" altLang="zh-CN" sz="30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语境助记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标题 2"/>
          <p:cNvSpPr txBox="1"/>
          <p:nvPr/>
        </p:nvSpPr>
        <p:spPr>
          <a:xfrm>
            <a:off x="2979463" y="1341562"/>
            <a:ext cx="5690530" cy="8274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Vocabulary Breakthrough</a:t>
            </a:r>
            <a:endParaRPr lang="zh-CN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One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构词助记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34103"/>
            <a:ext cx="102425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后缀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curious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好奇心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host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女主人；女主持人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weak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缺点；虚弱；弱点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strong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强项；长处；力量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limit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有限的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合成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茄子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8822" y="952833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curiosity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6734" y="16295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hostess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2001" y="22776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weakness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0133" y="2872780"/>
            <a:ext cx="1455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strength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0750" y="35738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095" y="4778782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eggplant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95310"/>
            <a:ext cx="10242504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转化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平衡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；权衡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说谎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消化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怒目而视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；闪耀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窥探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；秘密监视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限制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；限定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有益于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；有助于；受益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叹息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；叹气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.↔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烤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；烘；烘烤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变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细；减肥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33736" y="794073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balance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3736" y="1370137"/>
            <a:ext cx="542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3736" y="1946201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digest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3736" y="2522265"/>
            <a:ext cx="954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3736" y="3122598"/>
            <a:ext cx="704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33736" y="37992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3736" y="4394473"/>
            <a:ext cx="1242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3736" y="4913387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9760" y="5518026"/>
            <a:ext cx="955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roast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9760" y="616609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2" grpId="0"/>
      <p:bldP spid="12" grpId="1"/>
      <p:bldP spid="19" grpId="0"/>
      <p:bldP spid="19" grpId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695" y="3076446"/>
            <a:ext cx="48590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Two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词义助记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333450"/>
            <a:ext cx="1031451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同义词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food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stare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advantage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connect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反义词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fat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　形近词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sight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视力；视野；景象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↔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叹息；叹气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96066" y="1106374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4818" y="1701602"/>
            <a:ext cx="954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glare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2838" y="2349674"/>
            <a:ext cx="1266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benefit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81462" y="2997746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combine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97694" y="4303415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slim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1545" y="5537076"/>
            <a:ext cx="893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sigh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249" y="3076446"/>
            <a:ext cx="52579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 Three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语境助记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611957"/>
            <a:ext cx="11299010" cy="53698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背诵经典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consulted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health expert about how to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lose weight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 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 won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 let him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 away with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that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excuse.I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know he is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telling a lie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!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背诵经典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doctor told her that she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ought to limit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her diet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balanced diet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cut down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 fat and sugar and eat more fruit and vegetables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WPS 演示</Application>
  <PresentationFormat>自定义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3714</cp:revision>
  <dcterms:created xsi:type="dcterms:W3CDTF">2014-11-27T01:03:00Z</dcterms:created>
  <dcterms:modified xsi:type="dcterms:W3CDTF">2018-03-03T12:55:37Z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