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514" r:id="rId6"/>
    <p:sldId id="515" r:id="rId7"/>
    <p:sldId id="488" r:id="rId8"/>
    <p:sldId id="278" r:id="rId9"/>
    <p:sldId id="516" r:id="rId10"/>
    <p:sldId id="517" r:id="rId11"/>
    <p:sldId id="309" r:id="rId12"/>
    <p:sldId id="457" r:id="rId13"/>
    <p:sldId id="507" r:id="rId14"/>
    <p:sldId id="459" r:id="rId15"/>
    <p:sldId id="461" r:id="rId16"/>
    <p:sldId id="462" r:id="rId17"/>
    <p:sldId id="508" r:id="rId18"/>
    <p:sldId id="465" r:id="rId19"/>
    <p:sldId id="466" r:id="rId20"/>
    <p:sldId id="468" r:id="rId21"/>
    <p:sldId id="513" r:id="rId22"/>
    <p:sldId id="483" r:id="rId23"/>
    <p:sldId id="361" r:id="rId24"/>
    <p:sldId id="424" r:id="rId25"/>
    <p:sldId id="447" r:id="rId26"/>
    <p:sldId id="448" r:id="rId27"/>
    <p:sldId id="423" r:id="rId28"/>
    <p:sldId id="475" r:id="rId29"/>
    <p:sldId id="451" r:id="rId30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6" autoAdjust="0"/>
    <p:restoredTop sz="94861" autoAdjust="0"/>
  </p:normalViewPr>
  <p:slideViewPr>
    <p:cSldViewPr>
      <p:cViewPr>
        <p:scale>
          <a:sx n="64" d="100"/>
          <a:sy n="64" d="100"/>
        </p:scale>
        <p:origin x="-872" y="-16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__3.docx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4.doc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slide" Target="slide18.x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5.docx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__6.docx"/><Relationship Id="rId4" Type="http://schemas.openxmlformats.org/officeDocument/2006/relationships/oleObject" Target="../embeddings/oleObject6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创新图片\数学创新必修1\t019a182018a55559ef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" r="-1" b="7022"/>
          <a:stretch/>
        </p:blipFill>
        <p:spPr bwMode="auto">
          <a:xfrm flipH="1">
            <a:off x="7639871" y="4077866"/>
            <a:ext cx="4550541" cy="2781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670174" y="227766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§1.3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函数的基本性质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0176" y="2711406"/>
            <a:ext cx="60974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1.3.2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奇偶性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圆角矩形 19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1466022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的定义域是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，关于原点对称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综上可知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524175"/>
              </p:ext>
            </p:extLst>
          </p:nvPr>
        </p:nvGraphicFramePr>
        <p:xfrm>
          <a:off x="514350" y="323850"/>
          <a:ext cx="112109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70" name="文档" r:id="rId5" imgW="11212766" imgH="1161943" progId="Word.Document.12">
                  <p:embed/>
                </p:oleObj>
              </mc:Choice>
              <mc:Fallback>
                <p:oleObj name="文档" r:id="rId5" imgW="11212766" imgH="11619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23850"/>
                        <a:ext cx="112109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77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95" y="899989"/>
            <a:ext cx="12190413" cy="500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624" y="1023443"/>
            <a:ext cx="11305256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判断函数奇偶性的方法：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定义法：若函数定义域不关于原点对称，则函数为非奇非偶函数；若函数定义域关于原点对称，则应进一步判断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是否等于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，或判断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是否等于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，从而确定奇偶性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图象法：若函数图象关于原点对称，则函数为奇函数；若函数图象关于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轴对称，则函数为偶函数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分段函数的奇偶性应分段说明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的关系，只有当对称区间上的对应关系满足同样的关系时，才能判定函数的奇偶性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1174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下列函数为奇函数的是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37362" y="31428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659451"/>
              </p:ext>
            </p:extLst>
          </p:nvPr>
        </p:nvGraphicFramePr>
        <p:xfrm>
          <a:off x="514350" y="1658169"/>
          <a:ext cx="112109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91" name="文档" r:id="rId4" imgW="11212766" imgH="923642" progId="Word.Document.12">
                  <p:embed/>
                </p:oleObj>
              </mc:Choice>
              <mc:Fallback>
                <p:oleObj name="文档" r:id="rId4" imgW="11212766" imgH="923642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658169"/>
                        <a:ext cx="1121092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82191" y="2531790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两项，函数均为偶函数，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项中函数为非奇非偶函数，而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项中函数为奇函数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191" y="117426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是偶函数，则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奇函数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偶函数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非奇非偶函数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既是奇函数又是偶函数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是偶函数，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0.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为奇函数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12324" y="30487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472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35893"/>
            <a:ext cx="11412000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利用函数的奇偶性求值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方法一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为奇函数，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由题意可得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为奇函数，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728429"/>
            <a:ext cx="12190413" cy="313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1878092"/>
            <a:ext cx="11305256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解决这类由奇偶性求值问题，应先分析给定函数特点，把原函数化为一个奇函数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和一个常数的和，然后借助奇函数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的性质求出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也可以通过两式相加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或相减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达到正负抵消，从而使问题得解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7426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，易知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为奇函数，从而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152037" y="29073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54943"/>
            <a:ext cx="11412000" cy="484848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利用奇偶性求函数解析式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6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已知函数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是奇函数，且当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，求函数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的解析式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当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是奇函数，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是奇函数，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(0)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(0)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736341"/>
              </p:ext>
            </p:extLst>
          </p:nvPr>
        </p:nvGraphicFramePr>
        <p:xfrm>
          <a:off x="504825" y="4894337"/>
          <a:ext cx="11210925" cy="164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9" name="文档" r:id="rId4" imgW="11212766" imgH="1654769" progId="Word.Document.12">
                  <p:embed/>
                </p:oleObj>
              </mc:Choice>
              <mc:Fallback>
                <p:oleObj name="文档" r:id="rId4" imgW="11212766" imgH="165476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894337"/>
                        <a:ext cx="11210925" cy="164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302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1502944"/>
            <a:ext cx="12204000" cy="370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1633447"/>
            <a:ext cx="11305256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本题易忽视定义域为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的条件，漏掉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的情形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的定义域内含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且为奇函数，则必有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利用奇偶性求解析式的思路：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在待求解析式的区间内设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在已知解析式的区间内；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利用已知区间的解析式进行代入；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的奇偶性，求待求区间上的解析式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0594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是定义在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上的偶函数，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上的解析式是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2)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2)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|(|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上是偶函数，且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|(|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34136" y="95552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uiExpand="1" build="allAtOnce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055" y="1639119"/>
            <a:ext cx="10440000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结合具体函数，了解函数奇偶性的含义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掌握判断函数奇偶性的方法，了解奇偶性与函数图象对称性之间的关系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会利用函数的奇偶性解决简单问题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484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838" y="981522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已知偶函数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上单调递减，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是偶函数，且在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上单调递减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1|)&gt;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1|&lt;2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1&lt;2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1,3).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802" y="261442"/>
            <a:ext cx="2279584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22798" y="157160"/>
            <a:ext cx="9772135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利用偶函数的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性质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/>
                <a:ea typeface="华文细黑"/>
              </a:rPr>
              <a:t>f</a:t>
            </a:r>
            <a:r>
              <a:rPr lang="en-US" altLang="zh-CN" sz="2800" b="1" dirty="0">
                <a:solidFill>
                  <a:srgbClr val="0000FF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/>
                <a:ea typeface="华文细黑"/>
              </a:rPr>
              <a:t>x</a:t>
            </a:r>
            <a:r>
              <a:rPr lang="en-US" altLang="zh-CN" sz="2800" b="1" dirty="0">
                <a:solidFill>
                  <a:srgbClr val="0000FF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b="1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/>
                <a:ea typeface="华文细黑"/>
              </a:rPr>
              <a:t>f</a:t>
            </a:r>
            <a:r>
              <a:rPr lang="en-US" altLang="zh-CN" sz="2800" b="1" dirty="0">
                <a:solidFill>
                  <a:srgbClr val="0000FF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b="1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/>
                <a:ea typeface="华文细黑"/>
              </a:rPr>
              <a:t>x</a:t>
            </a:r>
            <a:r>
              <a:rPr lang="en-US" altLang="zh-CN" sz="2800" b="1" dirty="0">
                <a:solidFill>
                  <a:srgbClr val="0000FF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b="1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/>
                <a:ea typeface="华文细黑"/>
              </a:rPr>
              <a:t>f</a:t>
            </a:r>
            <a:r>
              <a:rPr lang="en-US" altLang="zh-CN" sz="2800" b="1" dirty="0">
                <a:solidFill>
                  <a:srgbClr val="0000FF"/>
                </a:solidFill>
                <a:latin typeface="Times New Roman"/>
                <a:ea typeface="华文细黑"/>
              </a:rPr>
              <a:t>(|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/>
                <a:ea typeface="华文细黑"/>
              </a:rPr>
              <a:t>x</a:t>
            </a:r>
            <a:r>
              <a:rPr lang="en-US" altLang="zh-CN" sz="2800" b="1" dirty="0">
                <a:solidFill>
                  <a:srgbClr val="0000FF"/>
                </a:solidFill>
                <a:latin typeface="Times New Roman"/>
                <a:ea typeface="华文细黑"/>
              </a:rPr>
              <a:t>|)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避免</a:t>
            </a: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讨论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8542" y="261442"/>
            <a:ext cx="216024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解题思想方法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82255" y="1735510"/>
            <a:ext cx="1233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1,3)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uiExpand="1" build="allAtOnce"/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094" y="1889331"/>
            <a:ext cx="12204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5624" y="2053745"/>
            <a:ext cx="11305256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本题的关键是利用偶函数的性质：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，从而由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 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转化得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1|)&gt;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，再由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上单调递减即可脱去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1|&lt;2.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其优点在于避免了讨论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78540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191" y="117426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是定义在实数集上的偶函数，且在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上是增函数，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&gt;1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 	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&lt;2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在实数集上是偶函数，且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(|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1|)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，又函数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上是增函数，所以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3&lt;|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解之得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33753" y="96247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81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 uiExpand="1" build="allAtOnce"/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4091" y="693490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奇函数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偶函数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既是奇函数又是偶函数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非奇非偶函数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函数定义域为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是偶函数，故选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94559" y="755973"/>
            <a:ext cx="42351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4" grpId="0" uiExpand="1" build="allAtOnce"/>
      <p:bldP spid="7" grpId="0"/>
      <p:bldP spid="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382191" y="592907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是定义在实数集上的奇函数，则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取任意实数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均可取任意实数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的定义域为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，关于原点对称，又因函数是奇函数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，从而得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，又因为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可以取任意实数，所以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取任意实数，故选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61984" y="78976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7" grpId="0" uiExpand="1" build="allAtOnce"/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2191" y="592907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下列函数中，在其定义域内既是奇函数又是增函数的是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都是偶函数，选项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不符合题意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是减函数，选项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不符合题意，故选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03965" y="79407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 uiExpand="1" build="allAtOnce"/>
      <p:bldP spid="2" grpId="0"/>
      <p:bldP spid="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382191" y="592907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上的奇函数，且当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是奇函数，所以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452" y="139440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8" grpId="0" uiExpand="1" build="allAtOnce"/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183995" y="6663992"/>
            <a:ext cx="1006418" cy="194997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592907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是定义域为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的偶函数，当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时，解析式为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是定义域为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的偶函数，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57872" y="1413570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uiExpand="1" build="allAtOnce"/>
      <p:bldP spid="4" grpId="0"/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775023"/>
            <a:ext cx="11520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定义域在数轴上关于原点对称是函数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为奇函数或偶函数的一个必要条件，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是定义域上的恒等式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195554"/>
              </p:ext>
            </p:extLst>
          </p:nvPr>
        </p:nvGraphicFramePr>
        <p:xfrm>
          <a:off x="504825" y="2261572"/>
          <a:ext cx="11210925" cy="234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14" name="文档" r:id="rId5" imgW="11212766" imgH="2353810" progId="Word.Document.12">
                  <p:embed/>
                </p:oleObj>
              </mc:Choice>
              <mc:Fallback>
                <p:oleObj name="文档" r:id="rId5" imgW="11212766" imgH="2353810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261572"/>
                        <a:ext cx="11210925" cy="2343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34566" y="4465245"/>
            <a:ext cx="11520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的定义域关于原点对称，则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既是奇函数又是偶函数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奇函数在对称的两个区间上有相同的单调性；偶函数在对称的两个区间上有相反的单调性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创新图片\数学创新必修1\t019a182018a55559ef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" r="-1" b="7022"/>
          <a:stretch/>
        </p:blipFill>
        <p:spPr bwMode="auto">
          <a:xfrm flipH="1">
            <a:off x="7639871" y="4077866"/>
            <a:ext cx="4550541" cy="2781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662461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函数奇偶性的定义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一般地，如果对于函数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的定义域内任意一个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那么函数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就叫做偶函数；如果对于函数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的定义域内任意一个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那么函数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就叫做奇函数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是奇函数或偶函数，我们就说函数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具有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86006" y="3329097"/>
            <a:ext cx="1842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奇偶性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63879" y="1394406"/>
            <a:ext cx="189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955934" y="2671500"/>
            <a:ext cx="22589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117426"/>
            <a:ext cx="11412000" cy="392515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为什么奇、偶函数的定义域一定要关于原点对称？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由函数奇偶性的定义知，若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是定义域中的一个数值，则－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也必然在定义域中，因此函数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是奇函数或偶函数的一个必不可少的条件是定义域在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轴上所表示的区间关于原点对称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换言之，所给函数的定义域若不关于原点对称，则这个函数必不具有奇偶性，例如函数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在区间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上是偶函数，但在区间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1,2]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上却无奇偶性可言了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5948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9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2191" y="117426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奇函数、偶函数的图象特征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若一个函数是奇函数，则它的图象是以坐标原点为对称中心的对称图形；反之，若一个函数的图象是以坐标原点为对称中心的中心对称图形，则这个函数是奇函数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若一个函数是偶函数，则它的图象是以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轴为对称轴的轴对称图形；反之，若一个函数的图象关于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轴对称，则这个函数是偶函数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8098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16843"/>
            <a:ext cx="11412000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奇偶性应用中常用结论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是奇函数，且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在定义域内，则必有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奇函数在关于原点对称的两个区间上单调性相同，偶函数在关于原点对称的两个区间上单调性相反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一次函数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为奇函数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；二次函数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为偶函数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；常数函数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为常数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存在既是奇函数又是偶函数的函数吗？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存在，如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既是奇函数又是偶函数，且这样的函数有无穷多个，实际上，函数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，只要定义域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关于原点对称，则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既是奇函数又是偶函数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0841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662668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函数奇偶性的判断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判断下列函数的奇偶性：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的定义域为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，关于原点对称，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7999" y="941598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的定义域为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，关于原点对称，且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既是奇函数又是偶函数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525790"/>
              </p:ext>
            </p:extLst>
          </p:nvPr>
        </p:nvGraphicFramePr>
        <p:xfrm>
          <a:off x="514350" y="2993867"/>
          <a:ext cx="112109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2" name="文档" r:id="rId4" imgW="11212766" imgH="921840" progId="Word.Document.12">
                  <p:embed/>
                </p:oleObj>
              </mc:Choice>
              <mc:Fallback>
                <p:oleObj name="文档" r:id="rId4" imgW="11212766" imgH="9218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993867"/>
                        <a:ext cx="1121092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029252"/>
              </p:ext>
            </p:extLst>
          </p:nvPr>
        </p:nvGraphicFramePr>
        <p:xfrm>
          <a:off x="514350" y="320046"/>
          <a:ext cx="112109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3" name="文档" r:id="rId7" imgW="11212766" imgH="610354" progId="Word.Document.12">
                  <p:embed/>
                </p:oleObj>
              </mc:Choice>
              <mc:Fallback>
                <p:oleObj name="文档" r:id="rId7" imgW="11212766" imgH="61035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20046"/>
                        <a:ext cx="1121092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77999" y="386748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的定义域为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，不关于原点对称，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是非奇非偶函数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0907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uiExpand="1" build="allAtOnce"/>
      <p:bldP spid="9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2353</TotalTime>
  <Words>898</Words>
  <Application>Microsoft Office PowerPoint</Application>
  <PresentationFormat>自定义</PresentationFormat>
  <Paragraphs>205</Paragraphs>
  <Slides>29</Slides>
  <Notes>0</Notes>
  <HiddenSlides>4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1551</cp:revision>
  <dcterms:created xsi:type="dcterms:W3CDTF">2014-10-15T07:25:01Z</dcterms:created>
  <dcterms:modified xsi:type="dcterms:W3CDTF">2016-05-20T08:43:04Z</dcterms:modified>
</cp:coreProperties>
</file>